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deeedcaddf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1936e7a7f4328"/>
  </p:sldMasterIdLst>
  <p:sldIdLst>
    <p:sldId xmlns:r="http://schemas.openxmlformats.org/officeDocument/2006/relationships" id="256" r:id="Raba95f4c4e03491a"/>
    <p:sldId xmlns:r="http://schemas.openxmlformats.org/officeDocument/2006/relationships" id="257" r:id="R590f9ae431014163"/>
    <p:sldId xmlns:r="http://schemas.openxmlformats.org/officeDocument/2006/relationships" id="258" r:id="Rae44d7e457044e89"/>
    <p:sldId xmlns:r="http://schemas.openxmlformats.org/officeDocument/2006/relationships" id="259" r:id="R4f8d536eb8944420"/>
    <p:sldId xmlns:r="http://schemas.openxmlformats.org/officeDocument/2006/relationships" id="260" r:id="R0a2e2773e5ab48d7"/>
    <p:sldId xmlns:r="http://schemas.openxmlformats.org/officeDocument/2006/relationships" id="261" r:id="Rdcf8a43a62e9402f"/>
    <p:sldId xmlns:r="http://schemas.openxmlformats.org/officeDocument/2006/relationships" id="262" r:id="R0f74d634e5ea49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1936e7a7f4328" /><Relationship Type="http://schemas.openxmlformats.org/officeDocument/2006/relationships/slide" Target="/ppt/slides/slide1.xml" Id="Raba95f4c4e03491a" /><Relationship Type="http://schemas.openxmlformats.org/officeDocument/2006/relationships/slide" Target="/ppt/slides/slide2.xml" Id="R590f9ae431014163" /><Relationship Type="http://schemas.openxmlformats.org/officeDocument/2006/relationships/slide" Target="/ppt/slides/slide3.xml" Id="Rae44d7e457044e89" /><Relationship Type="http://schemas.openxmlformats.org/officeDocument/2006/relationships/slide" Target="/ppt/slides/slide4.xml" Id="R4f8d536eb8944420" /><Relationship Type="http://schemas.openxmlformats.org/officeDocument/2006/relationships/slide" Target="/ppt/slides/slide5.xml" Id="R0a2e2773e5ab48d7" /><Relationship Type="http://schemas.openxmlformats.org/officeDocument/2006/relationships/slide" Target="/ppt/slides/slide6.xml" Id="Rdcf8a43a62e9402f" /><Relationship Type="http://schemas.openxmlformats.org/officeDocument/2006/relationships/slide" Target="/ppt/slides/slide7.xml" Id="R0f74d634e5ea49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cd575a876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33b3606da4247" /><Relationship Type="http://schemas.openxmlformats.org/officeDocument/2006/relationships/theme" Target="/ppt/slideMasters/theme/theme1.xml" Id="R978a288b84e5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33b3606da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a998fd03b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182f44f41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b4a13e1e24a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2e7efc750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df2d230b9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9faa23c8246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a8a4384d46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