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6e79aff554b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c266f952c4eb0"/>
  </p:sldMasterIdLst>
  <p:sldIdLst>
    <p:sldId xmlns:r="http://schemas.openxmlformats.org/officeDocument/2006/relationships" id="256" r:id="R0dcd79d5825140aa"/>
    <p:sldId xmlns:r="http://schemas.openxmlformats.org/officeDocument/2006/relationships" id="257" r:id="R4cef019296cf417c"/>
    <p:sldId xmlns:r="http://schemas.openxmlformats.org/officeDocument/2006/relationships" id="258" r:id="R56f8df2b6df142dc"/>
    <p:sldId xmlns:r="http://schemas.openxmlformats.org/officeDocument/2006/relationships" id="259" r:id="R58faa813436b47dd"/>
    <p:sldId xmlns:r="http://schemas.openxmlformats.org/officeDocument/2006/relationships" id="260" r:id="R7dd25317c8e64b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c266f952c4eb0" /><Relationship Type="http://schemas.openxmlformats.org/officeDocument/2006/relationships/slide" Target="/ppt/slides/slide1.xml" Id="R0dcd79d5825140aa" /><Relationship Type="http://schemas.openxmlformats.org/officeDocument/2006/relationships/slide" Target="/ppt/slides/slide2.xml" Id="R4cef019296cf417c" /><Relationship Type="http://schemas.openxmlformats.org/officeDocument/2006/relationships/slide" Target="/ppt/slides/slide3.xml" Id="R56f8df2b6df142dc" /><Relationship Type="http://schemas.openxmlformats.org/officeDocument/2006/relationships/slide" Target="/ppt/slides/slide4.xml" Id="R58faa813436b47dd" /><Relationship Type="http://schemas.openxmlformats.org/officeDocument/2006/relationships/slide" Target="/ppt/slides/slide5.xml" Id="R7dd25317c8e64b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e58eb3acb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f10d16ad9491e" /><Relationship Type="http://schemas.openxmlformats.org/officeDocument/2006/relationships/theme" Target="/ppt/slideMasters/theme/theme1.xml" Id="R0aa081d77731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1f10d16ad949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cd5f91b647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965e4f5f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07d4e176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64fd8d0b8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880df5024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TIBE INFORMASJON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TIBE INFORMASJON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TIBE INFORMASJON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TIBE INFORMASJON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TIBE INFORMASJON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TIBE INFORMASJON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981 907 736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TIBE INFORMASJON HOLDING AS</a:t>
            </a:r>
          </a:p>
        </p:txBody>
      </p:sp>
    </p:spTree>
  </p:cSld>
  <p:clrMapOvr>
    <a:masterClrMapping xmlns:a="http://schemas.openxmlformats.org/drawingml/2006/main"/>
  </p:clrMapOvr>
</p:sld>
</file>