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fa2c56bac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eb76fbe3443f6"/>
  </p:sldMasterIdLst>
  <p:sldIdLst>
    <p:sldId xmlns:r="http://schemas.openxmlformats.org/officeDocument/2006/relationships" id="256" r:id="Rfc70a2c7aabc45a1"/>
    <p:sldId xmlns:r="http://schemas.openxmlformats.org/officeDocument/2006/relationships" id="257" r:id="R579290f9b87741af"/>
    <p:sldId xmlns:r="http://schemas.openxmlformats.org/officeDocument/2006/relationships" id="258" r:id="R35850210eed54976"/>
    <p:sldId xmlns:r="http://schemas.openxmlformats.org/officeDocument/2006/relationships" id="259" r:id="R2017c2e2014b430f"/>
    <p:sldId xmlns:r="http://schemas.openxmlformats.org/officeDocument/2006/relationships" id="260" r:id="R2ce5ee10d3074189"/>
    <p:sldId xmlns:r="http://schemas.openxmlformats.org/officeDocument/2006/relationships" id="261" r:id="Rbf751babdf9e4c1f"/>
    <p:sldId xmlns:r="http://schemas.openxmlformats.org/officeDocument/2006/relationships" id="262" r:id="R1761cbb2759b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eb76fbe3443f6" /><Relationship Type="http://schemas.openxmlformats.org/officeDocument/2006/relationships/slide" Target="/ppt/slides/slide1.xml" Id="Rfc70a2c7aabc45a1" /><Relationship Type="http://schemas.openxmlformats.org/officeDocument/2006/relationships/slide" Target="/ppt/slides/slide2.xml" Id="R579290f9b87741af" /><Relationship Type="http://schemas.openxmlformats.org/officeDocument/2006/relationships/slide" Target="/ppt/slides/slide3.xml" Id="R35850210eed54976" /><Relationship Type="http://schemas.openxmlformats.org/officeDocument/2006/relationships/slide" Target="/ppt/slides/slide4.xml" Id="R2017c2e2014b430f" /><Relationship Type="http://schemas.openxmlformats.org/officeDocument/2006/relationships/slide" Target="/ppt/slides/slide5.xml" Id="R2ce5ee10d3074189" /><Relationship Type="http://schemas.openxmlformats.org/officeDocument/2006/relationships/slide" Target="/ppt/slides/slide6.xml" Id="Rbf751babdf9e4c1f" /><Relationship Type="http://schemas.openxmlformats.org/officeDocument/2006/relationships/slide" Target="/ppt/slides/slide7.xml" Id="R1761cbb2759b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2f7245fba41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e8b06caf24289" /><Relationship Type="http://schemas.openxmlformats.org/officeDocument/2006/relationships/theme" Target="/ppt/slideMasters/theme/theme1.xml" Id="R198cf3c80473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e8b06caf2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e3bf0cc4a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0ef273a0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510a1220943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f84fab9bc4a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4d67c045d4a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fbc211e1d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622bf8f8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SIRDAL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SIRDAL BYGG AS ble etablert [år] og holder til i Tjørhom.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48 015 648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161 479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23 862 441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SIRDAL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Klattane 147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4443 Tjørhom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37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981 906 136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SIRDAL BYGG AS</a:t>
            </a:r>
          </a:p>
        </p:txBody>
      </p:sp>
    </p:spTree>
  </p:cSld>
  <p:clrMapOvr>
    <a:masterClrMapping xmlns:a="http://schemas.openxmlformats.org/drawingml/2006/main"/>
  </p:clrMapOvr>
</p:sld>
</file>