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dec7398abd48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adbb6d723a4606"/>
  </p:sldMasterIdLst>
  <p:sldIdLst>
    <p:sldId xmlns:r="http://schemas.openxmlformats.org/officeDocument/2006/relationships" id="256" r:id="R5fb301e858e44644"/>
    <p:sldId xmlns:r="http://schemas.openxmlformats.org/officeDocument/2006/relationships" id="257" r:id="R08ae1004818f4ff9"/>
    <p:sldId xmlns:r="http://schemas.openxmlformats.org/officeDocument/2006/relationships" id="258" r:id="Rbb238b75968d4290"/>
    <p:sldId xmlns:r="http://schemas.openxmlformats.org/officeDocument/2006/relationships" id="259" r:id="R049bb2a29aa34f75"/>
    <p:sldId xmlns:r="http://schemas.openxmlformats.org/officeDocument/2006/relationships" id="260" r:id="R0dd0caf64e8142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adbb6d723a4606" /><Relationship Type="http://schemas.openxmlformats.org/officeDocument/2006/relationships/slide" Target="/ppt/slides/slide1.xml" Id="R5fb301e858e44644" /><Relationship Type="http://schemas.openxmlformats.org/officeDocument/2006/relationships/slide" Target="/ppt/slides/slide2.xml" Id="R08ae1004818f4ff9" /><Relationship Type="http://schemas.openxmlformats.org/officeDocument/2006/relationships/slide" Target="/ppt/slides/slide3.xml" Id="Rbb238b75968d4290" /><Relationship Type="http://schemas.openxmlformats.org/officeDocument/2006/relationships/slide" Target="/ppt/slides/slide4.xml" Id="R049bb2a29aa34f75" /><Relationship Type="http://schemas.openxmlformats.org/officeDocument/2006/relationships/slide" Target="/ppt/slides/slide5.xml" Id="R0dd0caf64e8142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830a22783a46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62caa21a84ef9" /><Relationship Type="http://schemas.openxmlformats.org/officeDocument/2006/relationships/theme" Target="/ppt/slideMasters/theme/theme1.xml" Id="R069a349655bd49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662caa21a84e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8b60ca5794d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433f206974d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e52d2d8db4d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6a480f47846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503b01bb64e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OSS 6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6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OSS 6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6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6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6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981 900 871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6 INVEST AS</a:t>
            </a:r>
          </a:p>
        </p:txBody>
      </p:sp>
    </p:spTree>
  </p:cSld>
  <p:clrMapOvr>
    <a:masterClrMapping xmlns:a="http://schemas.openxmlformats.org/drawingml/2006/main"/>
  </p:clrMapOvr>
</p:sld>
</file>