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230b806674f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73f6ffc9a4b2f"/>
  </p:sldMasterIdLst>
  <p:sldIdLst>
    <p:sldId xmlns:r="http://schemas.openxmlformats.org/officeDocument/2006/relationships" id="256" r:id="Rf5dd1bff61aa4fef"/>
    <p:sldId xmlns:r="http://schemas.openxmlformats.org/officeDocument/2006/relationships" id="257" r:id="R75ebd1986e584b02"/>
    <p:sldId xmlns:r="http://schemas.openxmlformats.org/officeDocument/2006/relationships" id="258" r:id="R572aaef7f8894ce8"/>
    <p:sldId xmlns:r="http://schemas.openxmlformats.org/officeDocument/2006/relationships" id="259" r:id="R61c4d8b071a84688"/>
    <p:sldId xmlns:r="http://schemas.openxmlformats.org/officeDocument/2006/relationships" id="260" r:id="Raf92ab7840144d9e"/>
    <p:sldId xmlns:r="http://schemas.openxmlformats.org/officeDocument/2006/relationships" id="261" r:id="R3c58caef151a492e"/>
    <p:sldId xmlns:r="http://schemas.openxmlformats.org/officeDocument/2006/relationships" id="262" r:id="Rda53b912b48247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73f6ffc9a4b2f" /><Relationship Type="http://schemas.openxmlformats.org/officeDocument/2006/relationships/slide" Target="/ppt/slides/slide1.xml" Id="Rf5dd1bff61aa4fef" /><Relationship Type="http://schemas.openxmlformats.org/officeDocument/2006/relationships/slide" Target="/ppt/slides/slide2.xml" Id="R75ebd1986e584b02" /><Relationship Type="http://schemas.openxmlformats.org/officeDocument/2006/relationships/slide" Target="/ppt/slides/slide3.xml" Id="R572aaef7f8894ce8" /><Relationship Type="http://schemas.openxmlformats.org/officeDocument/2006/relationships/slide" Target="/ppt/slides/slide4.xml" Id="R61c4d8b071a84688" /><Relationship Type="http://schemas.openxmlformats.org/officeDocument/2006/relationships/slide" Target="/ppt/slides/slide5.xml" Id="Raf92ab7840144d9e" /><Relationship Type="http://schemas.openxmlformats.org/officeDocument/2006/relationships/slide" Target="/ppt/slides/slide6.xml" Id="R3c58caef151a492e" /><Relationship Type="http://schemas.openxmlformats.org/officeDocument/2006/relationships/slide" Target="/ppt/slides/slide7.xml" Id="Rda53b912b48247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29c7ee8579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e166592d4b4e" /><Relationship Type="http://schemas.openxmlformats.org/officeDocument/2006/relationships/theme" Target="/ppt/slideMasters/theme/theme1.xml" Id="R991809de851f40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be166592d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6e6370d4140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946b14f7646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f2f52858b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98f0110d41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c2421a74443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e1709156f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88f56a096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SÆBØ LARS ARNLJOT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981 898 362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AGRION AS</a:t>
            </a:r>
          </a:p>
        </p:txBody>
      </p:sp>
    </p:spTree>
  </p:cSld>
  <p:clrMapOvr>
    <a:masterClrMapping xmlns:a="http://schemas.openxmlformats.org/drawingml/2006/main"/>
  </p:clrMapOvr>
</p:sld>
</file>