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56f4a3c3d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0e9c59d204e6d"/>
  </p:sldMasterIdLst>
  <p:sldIdLst>
    <p:sldId xmlns:r="http://schemas.openxmlformats.org/officeDocument/2006/relationships" id="256" r:id="R015ec275056d4b9e"/>
    <p:sldId xmlns:r="http://schemas.openxmlformats.org/officeDocument/2006/relationships" id="257" r:id="R9ac7c1f5f40a4560"/>
    <p:sldId xmlns:r="http://schemas.openxmlformats.org/officeDocument/2006/relationships" id="258" r:id="Rca2e571ce7ff40b2"/>
    <p:sldId xmlns:r="http://schemas.openxmlformats.org/officeDocument/2006/relationships" id="259" r:id="R9030f5861e4c46a9"/>
    <p:sldId xmlns:r="http://schemas.openxmlformats.org/officeDocument/2006/relationships" id="260" r:id="R9dfb9f5ecf1f4071"/>
    <p:sldId xmlns:r="http://schemas.openxmlformats.org/officeDocument/2006/relationships" id="261" r:id="R41fcff3a215b41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0e9c59d204e6d" /><Relationship Type="http://schemas.openxmlformats.org/officeDocument/2006/relationships/slide" Target="/ppt/slides/slide1.xml" Id="R015ec275056d4b9e" /><Relationship Type="http://schemas.openxmlformats.org/officeDocument/2006/relationships/slide" Target="/ppt/slides/slide2.xml" Id="R9ac7c1f5f40a4560" /><Relationship Type="http://schemas.openxmlformats.org/officeDocument/2006/relationships/slide" Target="/ppt/slides/slide3.xml" Id="Rca2e571ce7ff40b2" /><Relationship Type="http://schemas.openxmlformats.org/officeDocument/2006/relationships/slide" Target="/ppt/slides/slide4.xml" Id="R9030f5861e4c46a9" /><Relationship Type="http://schemas.openxmlformats.org/officeDocument/2006/relationships/slide" Target="/ppt/slides/slide5.xml" Id="R9dfb9f5ecf1f4071" /><Relationship Type="http://schemas.openxmlformats.org/officeDocument/2006/relationships/slide" Target="/ppt/slides/slide6.xml" Id="R41fcff3a215b41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6d97ef977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848c4ac5b4e99" /><Relationship Type="http://schemas.openxmlformats.org/officeDocument/2006/relationships/theme" Target="/ppt/slideMasters/theme/theme1.xml" Id="R9221ea7e2dd5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848c4ac5b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825a53f9e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9e8fec47d4c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aba8bfcef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968e5b84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fa0333b2d47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d4e01c1314f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NESNA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NESNA MASKINSTASJON AS ble etablert [år] og holder til i Nesna.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Strandlandsvegen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8700 Nesna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06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981 888 936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NESNA MASKINSTASJON AS</a:t>
            </a:r>
          </a:p>
        </p:txBody>
      </p:sp>
    </p:spTree>
  </p:cSld>
  <p:clrMapOvr>
    <a:masterClrMapping xmlns:a="http://schemas.openxmlformats.org/drawingml/2006/main"/>
  </p:clrMapOvr>
</p:sld>
</file>