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26cf32864d4a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571a8bb8784092"/>
  </p:sldMasterIdLst>
  <p:sldIdLst>
    <p:sldId xmlns:r="http://schemas.openxmlformats.org/officeDocument/2006/relationships" id="256" r:id="Rcc435d6ae3354e51"/>
    <p:sldId xmlns:r="http://schemas.openxmlformats.org/officeDocument/2006/relationships" id="257" r:id="Re9f9fe62e7394b33"/>
    <p:sldId xmlns:r="http://schemas.openxmlformats.org/officeDocument/2006/relationships" id="258" r:id="R3d3b0ea169d348c7"/>
    <p:sldId xmlns:r="http://schemas.openxmlformats.org/officeDocument/2006/relationships" id="259" r:id="R1772313480ce4c8c"/>
    <p:sldId xmlns:r="http://schemas.openxmlformats.org/officeDocument/2006/relationships" id="260" r:id="Rdc79d3f70ab24783"/>
    <p:sldId xmlns:r="http://schemas.openxmlformats.org/officeDocument/2006/relationships" id="261" r:id="Radb42dd1044f4e5f"/>
    <p:sldId xmlns:r="http://schemas.openxmlformats.org/officeDocument/2006/relationships" id="262" r:id="Rbcd8347fe94944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571a8bb8784092" /><Relationship Type="http://schemas.openxmlformats.org/officeDocument/2006/relationships/slide" Target="/ppt/slides/slide1.xml" Id="Rcc435d6ae3354e51" /><Relationship Type="http://schemas.openxmlformats.org/officeDocument/2006/relationships/slide" Target="/ppt/slides/slide2.xml" Id="Re9f9fe62e7394b33" /><Relationship Type="http://schemas.openxmlformats.org/officeDocument/2006/relationships/slide" Target="/ppt/slides/slide3.xml" Id="R3d3b0ea169d348c7" /><Relationship Type="http://schemas.openxmlformats.org/officeDocument/2006/relationships/slide" Target="/ppt/slides/slide4.xml" Id="R1772313480ce4c8c" /><Relationship Type="http://schemas.openxmlformats.org/officeDocument/2006/relationships/slide" Target="/ppt/slides/slide5.xml" Id="Rdc79d3f70ab24783" /><Relationship Type="http://schemas.openxmlformats.org/officeDocument/2006/relationships/slide" Target="/ppt/slides/slide6.xml" Id="Radb42dd1044f4e5f" /><Relationship Type="http://schemas.openxmlformats.org/officeDocument/2006/relationships/slide" Target="/ppt/slides/slide7.xml" Id="Rbcd8347fe94944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516a4574949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c382d77404e44" /><Relationship Type="http://schemas.openxmlformats.org/officeDocument/2006/relationships/theme" Target="/ppt/slideMasters/theme/theme1.xml" Id="R09cb852e688243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0c382d77404e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a48a5174d4c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099661aac44e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5e1d17205744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792eceaa0d41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e3e49f23e438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e3e56c91e140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84f78c9de441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ANDERSEN &amp; BAUMANN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&amp; BAUMANN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540 403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423 695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3 007 653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3 310 178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ANDERSEN DAG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BAUMANN PETTER ANDREAS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981 887 301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ANDERSEN &amp; BAUMANN AS</a:t>
            </a:r>
          </a:p>
        </p:txBody>
      </p:sp>
    </p:spTree>
  </p:cSld>
  <p:clrMapOvr>
    <a:masterClrMapping xmlns:a="http://schemas.openxmlformats.org/drawingml/2006/main"/>
  </p:clrMapOvr>
</p:sld>
</file>