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359518ff549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f148c2c144646"/>
  </p:sldMasterIdLst>
  <p:sldIdLst>
    <p:sldId xmlns:r="http://schemas.openxmlformats.org/officeDocument/2006/relationships" id="256" r:id="R4bb41e3b30f64498"/>
    <p:sldId xmlns:r="http://schemas.openxmlformats.org/officeDocument/2006/relationships" id="257" r:id="Rcb79507de7b949cb"/>
    <p:sldId xmlns:r="http://schemas.openxmlformats.org/officeDocument/2006/relationships" id="258" r:id="R9e868845510743db"/>
    <p:sldId xmlns:r="http://schemas.openxmlformats.org/officeDocument/2006/relationships" id="259" r:id="Rd95b17656d7b478d"/>
    <p:sldId xmlns:r="http://schemas.openxmlformats.org/officeDocument/2006/relationships" id="260" r:id="Rbd342ab61b844899"/>
    <p:sldId xmlns:r="http://schemas.openxmlformats.org/officeDocument/2006/relationships" id="261" r:id="R8d17bafa4a7e43a8"/>
    <p:sldId xmlns:r="http://schemas.openxmlformats.org/officeDocument/2006/relationships" id="262" r:id="R736acf9f4aff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f148c2c144646" /><Relationship Type="http://schemas.openxmlformats.org/officeDocument/2006/relationships/slide" Target="/ppt/slides/slide1.xml" Id="R4bb41e3b30f64498" /><Relationship Type="http://schemas.openxmlformats.org/officeDocument/2006/relationships/slide" Target="/ppt/slides/slide2.xml" Id="Rcb79507de7b949cb" /><Relationship Type="http://schemas.openxmlformats.org/officeDocument/2006/relationships/slide" Target="/ppt/slides/slide3.xml" Id="R9e868845510743db" /><Relationship Type="http://schemas.openxmlformats.org/officeDocument/2006/relationships/slide" Target="/ppt/slides/slide4.xml" Id="Rd95b17656d7b478d" /><Relationship Type="http://schemas.openxmlformats.org/officeDocument/2006/relationships/slide" Target="/ppt/slides/slide5.xml" Id="Rbd342ab61b844899" /><Relationship Type="http://schemas.openxmlformats.org/officeDocument/2006/relationships/slide" Target="/ppt/slides/slide6.xml" Id="R8d17bafa4a7e43a8" /><Relationship Type="http://schemas.openxmlformats.org/officeDocument/2006/relationships/slide" Target="/ppt/slides/slide7.xml" Id="R736acf9f4aff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176cbbb204f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1639eead8425f" /><Relationship Type="http://schemas.openxmlformats.org/officeDocument/2006/relationships/theme" Target="/ppt/slideMasters/theme/theme1.xml" Id="R4b82a9f1c7b9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1639eead8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51a07998d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4aae97261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7943a228d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a87a3f17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6a154776a4a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4bbd95af248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24d78ee51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LEIKANGER BOKHANDEL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LEIKANGER BOKHANDEL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539 598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579 682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FJØSNE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981 886 003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LEIKANGER BOKHANDEL AS</a:t>
            </a:r>
          </a:p>
        </p:txBody>
      </p:sp>
    </p:spTree>
  </p:cSld>
  <p:clrMapOvr>
    <a:masterClrMapping xmlns:a="http://schemas.openxmlformats.org/drawingml/2006/main"/>
  </p:clrMapOvr>
</p:sld>
</file>