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1116243e2042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0e18f161d4161"/>
  </p:sldMasterIdLst>
  <p:sldIdLst>
    <p:sldId xmlns:r="http://schemas.openxmlformats.org/officeDocument/2006/relationships" id="256" r:id="Ra4cc41a40d9e46b2"/>
    <p:sldId xmlns:r="http://schemas.openxmlformats.org/officeDocument/2006/relationships" id="257" r:id="R020be7662e634c39"/>
    <p:sldId xmlns:r="http://schemas.openxmlformats.org/officeDocument/2006/relationships" id="258" r:id="Re5c9243bc0644a0f"/>
    <p:sldId xmlns:r="http://schemas.openxmlformats.org/officeDocument/2006/relationships" id="259" r:id="Rb8d13185921848f7"/>
    <p:sldId xmlns:r="http://schemas.openxmlformats.org/officeDocument/2006/relationships" id="260" r:id="Rd5df049d473d4bca"/>
    <p:sldId xmlns:r="http://schemas.openxmlformats.org/officeDocument/2006/relationships" id="261" r:id="Rbaed66afd78a46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0e18f161d4161" /><Relationship Type="http://schemas.openxmlformats.org/officeDocument/2006/relationships/slide" Target="/ppt/slides/slide1.xml" Id="Ra4cc41a40d9e46b2" /><Relationship Type="http://schemas.openxmlformats.org/officeDocument/2006/relationships/slide" Target="/ppt/slides/slide2.xml" Id="R020be7662e634c39" /><Relationship Type="http://schemas.openxmlformats.org/officeDocument/2006/relationships/slide" Target="/ppt/slides/slide3.xml" Id="Re5c9243bc0644a0f" /><Relationship Type="http://schemas.openxmlformats.org/officeDocument/2006/relationships/slide" Target="/ppt/slides/slide4.xml" Id="Rb8d13185921848f7" /><Relationship Type="http://schemas.openxmlformats.org/officeDocument/2006/relationships/slide" Target="/ppt/slides/slide5.xml" Id="Rd5df049d473d4bca" /><Relationship Type="http://schemas.openxmlformats.org/officeDocument/2006/relationships/slide" Target="/ppt/slides/slide6.xml" Id="Rbaed66afd78a46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a49e8857ab47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cb60bbf1494905" /><Relationship Type="http://schemas.openxmlformats.org/officeDocument/2006/relationships/theme" Target="/ppt/slideMasters/theme/theme1.xml" Id="Rd796e385b4f746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cb60bbf14949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a67363aeec43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7f4cfda9043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5b20417e64f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a872a4f7345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1f2509cd349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b15c94b78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ECU NORDIC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ECU NORDIC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−3 860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98 055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981 875 486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ECU NORDIC AS</a:t>
            </a:r>
          </a:p>
        </p:txBody>
      </p:sp>
    </p:spTree>
  </p:cSld>
  <p:clrMapOvr>
    <a:masterClrMapping xmlns:a="http://schemas.openxmlformats.org/drawingml/2006/main"/>
  </p:clrMapOvr>
</p:sld>
</file>