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fc17be00c94b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ba6db08ff54b0d"/>
  </p:sldMasterIdLst>
  <p:sldIdLst>
    <p:sldId xmlns:r="http://schemas.openxmlformats.org/officeDocument/2006/relationships" id="256" r:id="R8a196d7566fc4ae7"/>
    <p:sldId xmlns:r="http://schemas.openxmlformats.org/officeDocument/2006/relationships" id="257" r:id="R2ce5dd7526144ec3"/>
    <p:sldId xmlns:r="http://schemas.openxmlformats.org/officeDocument/2006/relationships" id="258" r:id="Rb75fcf8a8aa54dc8"/>
    <p:sldId xmlns:r="http://schemas.openxmlformats.org/officeDocument/2006/relationships" id="259" r:id="R5cc32b43de8a49e0"/>
    <p:sldId xmlns:r="http://schemas.openxmlformats.org/officeDocument/2006/relationships" id="260" r:id="Re608899aa16d4d06"/>
    <p:sldId xmlns:r="http://schemas.openxmlformats.org/officeDocument/2006/relationships" id="261" r:id="Red0799e9e4fe40ab"/>
    <p:sldId xmlns:r="http://schemas.openxmlformats.org/officeDocument/2006/relationships" id="262" r:id="R842f131b17ba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ba6db08ff54b0d" /><Relationship Type="http://schemas.openxmlformats.org/officeDocument/2006/relationships/slide" Target="/ppt/slides/slide1.xml" Id="R8a196d7566fc4ae7" /><Relationship Type="http://schemas.openxmlformats.org/officeDocument/2006/relationships/slide" Target="/ppt/slides/slide2.xml" Id="R2ce5dd7526144ec3" /><Relationship Type="http://schemas.openxmlformats.org/officeDocument/2006/relationships/slide" Target="/ppt/slides/slide3.xml" Id="Rb75fcf8a8aa54dc8" /><Relationship Type="http://schemas.openxmlformats.org/officeDocument/2006/relationships/slide" Target="/ppt/slides/slide4.xml" Id="R5cc32b43de8a49e0" /><Relationship Type="http://schemas.openxmlformats.org/officeDocument/2006/relationships/slide" Target="/ppt/slides/slide5.xml" Id="Re608899aa16d4d06" /><Relationship Type="http://schemas.openxmlformats.org/officeDocument/2006/relationships/slide" Target="/ppt/slides/slide6.xml" Id="Red0799e9e4fe40ab" /><Relationship Type="http://schemas.openxmlformats.org/officeDocument/2006/relationships/slide" Target="/ppt/slides/slide7.xml" Id="R842f131b17ba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b64e291da48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96b3c88764ddc" /><Relationship Type="http://schemas.openxmlformats.org/officeDocument/2006/relationships/theme" Target="/ppt/slideMasters/theme/theme1.xml" Id="R61b554e1c00f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196b3c88764d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47819736940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62f1194804f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ceffbfd9542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3c86fadd242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db429ef5544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fc609673348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a2438269341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SØRHAUG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SØRHAUG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SØRHAUG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SØRHAUG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SØRHAUG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SØRHAUG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5 326 300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−322 070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3 515 127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4 367 954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SØRHAUG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NORDHUS BJØRN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SØRHAUG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981 872 207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SØRHAUG INTERIØR AS</a:t>
            </a:r>
          </a:p>
        </p:txBody>
      </p:sp>
    </p:spTree>
  </p:cSld>
  <p:clrMapOvr>
    <a:masterClrMapping xmlns:a="http://schemas.openxmlformats.org/drawingml/2006/main"/>
  </p:clrMapOvr>
</p:sld>
</file>