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e36e8d015c42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e535d460a8436d"/>
  </p:sldMasterIdLst>
  <p:sldIdLst>
    <p:sldId xmlns:r="http://schemas.openxmlformats.org/officeDocument/2006/relationships" id="256" r:id="R0778cf31f81248dd"/>
    <p:sldId xmlns:r="http://schemas.openxmlformats.org/officeDocument/2006/relationships" id="257" r:id="R2078d38bad724fe6"/>
    <p:sldId xmlns:r="http://schemas.openxmlformats.org/officeDocument/2006/relationships" id="258" r:id="R69fe7ddb6a49431d"/>
    <p:sldId xmlns:r="http://schemas.openxmlformats.org/officeDocument/2006/relationships" id="259" r:id="R11c69c0a3af547db"/>
    <p:sldId xmlns:r="http://schemas.openxmlformats.org/officeDocument/2006/relationships" id="260" r:id="R41daf832fb614d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535d460a8436d" /><Relationship Type="http://schemas.openxmlformats.org/officeDocument/2006/relationships/slide" Target="/ppt/slides/slide1.xml" Id="R0778cf31f81248dd" /><Relationship Type="http://schemas.openxmlformats.org/officeDocument/2006/relationships/slide" Target="/ppt/slides/slide2.xml" Id="R2078d38bad724fe6" /><Relationship Type="http://schemas.openxmlformats.org/officeDocument/2006/relationships/slide" Target="/ppt/slides/slide3.xml" Id="R69fe7ddb6a49431d" /><Relationship Type="http://schemas.openxmlformats.org/officeDocument/2006/relationships/slide" Target="/ppt/slides/slide4.xml" Id="R11c69c0a3af547db" /><Relationship Type="http://schemas.openxmlformats.org/officeDocument/2006/relationships/slide" Target="/ppt/slides/slide5.xml" Id="R41daf832fb614d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4b8ef9c0646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cbc092f4b4370" /><Relationship Type="http://schemas.openxmlformats.org/officeDocument/2006/relationships/theme" Target="/ppt/slideMasters/theme/theme1.xml" Id="Rc7da4a129ad64b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cbc092f4b43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96677cc4541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4d692633648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ec920cad94d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999148ae7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0083b95ce4a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BRDR HAVNÅS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HAVNÅS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BRDR HAVNÅS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HAVNÅS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HAVNÅS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HAVNÅS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981 870 964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HAVNÅS AS</a:t>
            </a:r>
          </a:p>
        </p:txBody>
      </p:sp>
    </p:spTree>
  </p:cSld>
  <p:clrMapOvr>
    <a:masterClrMapping xmlns:a="http://schemas.openxmlformats.org/drawingml/2006/main"/>
  </p:clrMapOvr>
</p:sld>
</file>