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8e57f0b34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f5295560d048ea"/>
  </p:sldMasterIdLst>
  <p:sldIdLst>
    <p:sldId xmlns:r="http://schemas.openxmlformats.org/officeDocument/2006/relationships" id="256" r:id="Refed638132f04bd5"/>
    <p:sldId xmlns:r="http://schemas.openxmlformats.org/officeDocument/2006/relationships" id="257" r:id="R5380d6a04a914d52"/>
    <p:sldId xmlns:r="http://schemas.openxmlformats.org/officeDocument/2006/relationships" id="258" r:id="Rcf3d7131c0af4e17"/>
    <p:sldId xmlns:r="http://schemas.openxmlformats.org/officeDocument/2006/relationships" id="259" r:id="R1466dad5d7bd4858"/>
    <p:sldId xmlns:r="http://schemas.openxmlformats.org/officeDocument/2006/relationships" id="260" r:id="R2c50b6d5ab60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5295560d048ea" /><Relationship Type="http://schemas.openxmlformats.org/officeDocument/2006/relationships/slide" Target="/ppt/slides/slide1.xml" Id="Refed638132f04bd5" /><Relationship Type="http://schemas.openxmlformats.org/officeDocument/2006/relationships/slide" Target="/ppt/slides/slide2.xml" Id="R5380d6a04a914d52" /><Relationship Type="http://schemas.openxmlformats.org/officeDocument/2006/relationships/slide" Target="/ppt/slides/slide3.xml" Id="Rcf3d7131c0af4e17" /><Relationship Type="http://schemas.openxmlformats.org/officeDocument/2006/relationships/slide" Target="/ppt/slides/slide4.xml" Id="R1466dad5d7bd4858" /><Relationship Type="http://schemas.openxmlformats.org/officeDocument/2006/relationships/slide" Target="/ppt/slides/slide5.xml" Id="R2c50b6d5ab60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385294e2e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6dd5c3c1d49e6" /><Relationship Type="http://schemas.openxmlformats.org/officeDocument/2006/relationships/theme" Target="/ppt/slideMasters/theme/theme1.xml" Id="Re3387081cbde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e6dd5c3c1d49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596f1bbb5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f6b2433b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b7ce6628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5404e55b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9a2a8890b44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OPTICAL DESIGN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OPTICAL DESIGN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OPTICAL DESIGN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OPTICAL DESIGN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OPTICAL DESIGN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OPTICAL DESIGN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981 869 265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OPTICAL DESIGN HOUSE AS</a:t>
            </a:r>
          </a:p>
        </p:txBody>
      </p:sp>
    </p:spTree>
  </p:cSld>
  <p:clrMapOvr>
    <a:masterClrMapping xmlns:a="http://schemas.openxmlformats.org/drawingml/2006/main"/>
  </p:clrMapOvr>
</p:sld>
</file>