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19c72a87c842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07005274742c7"/>
  </p:sldMasterIdLst>
  <p:sldIdLst>
    <p:sldId xmlns:r="http://schemas.openxmlformats.org/officeDocument/2006/relationships" id="256" r:id="R13378035ab184f15"/>
    <p:sldId xmlns:r="http://schemas.openxmlformats.org/officeDocument/2006/relationships" id="257" r:id="R874695abca2d4c3c"/>
    <p:sldId xmlns:r="http://schemas.openxmlformats.org/officeDocument/2006/relationships" id="258" r:id="R8050a11e157b4a86"/>
    <p:sldId xmlns:r="http://schemas.openxmlformats.org/officeDocument/2006/relationships" id="259" r:id="Rd32ce9eed5584fdd"/>
    <p:sldId xmlns:r="http://schemas.openxmlformats.org/officeDocument/2006/relationships" id="260" r:id="R93dd2579a75e46bc"/>
    <p:sldId xmlns:r="http://schemas.openxmlformats.org/officeDocument/2006/relationships" id="261" r:id="Re33af2ed779e4674"/>
    <p:sldId xmlns:r="http://schemas.openxmlformats.org/officeDocument/2006/relationships" id="262" r:id="R382ca87a2ffe47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07005274742c7" /><Relationship Type="http://schemas.openxmlformats.org/officeDocument/2006/relationships/slide" Target="/ppt/slides/slide1.xml" Id="R13378035ab184f15" /><Relationship Type="http://schemas.openxmlformats.org/officeDocument/2006/relationships/slide" Target="/ppt/slides/slide2.xml" Id="R874695abca2d4c3c" /><Relationship Type="http://schemas.openxmlformats.org/officeDocument/2006/relationships/slide" Target="/ppt/slides/slide3.xml" Id="R8050a11e157b4a86" /><Relationship Type="http://schemas.openxmlformats.org/officeDocument/2006/relationships/slide" Target="/ppt/slides/slide4.xml" Id="Rd32ce9eed5584fdd" /><Relationship Type="http://schemas.openxmlformats.org/officeDocument/2006/relationships/slide" Target="/ppt/slides/slide5.xml" Id="R93dd2579a75e46bc" /><Relationship Type="http://schemas.openxmlformats.org/officeDocument/2006/relationships/slide" Target="/ppt/slides/slide6.xml" Id="Re33af2ed779e4674" /><Relationship Type="http://schemas.openxmlformats.org/officeDocument/2006/relationships/slide" Target="/ppt/slides/slide7.xml" Id="R382ca87a2ffe47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b9fe3159944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37dfb4eed4ddb" /><Relationship Type="http://schemas.openxmlformats.org/officeDocument/2006/relationships/theme" Target="/ppt/slideMasters/theme/theme1.xml" Id="Rbf24e14edf76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37dfb4eed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e57fa1480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d5aa81d88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3cadb0a6b46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e2a4ec0de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73b79c794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14db2d7e4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cc7058c22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EVESTOR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28 592 169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59 304 440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62 500 214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HOLMØY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Holmøy, Rundingen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info@evestor.no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evestor.no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981 868 765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EVESTOR AS</a:t>
            </a:r>
          </a:p>
        </p:txBody>
      </p:sp>
    </p:spTree>
  </p:cSld>
  <p:clrMapOvr>
    <a:masterClrMapping xmlns:a="http://schemas.openxmlformats.org/drawingml/2006/main"/>
  </p:clrMapOvr>
</p:sld>
</file>