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c14afd15424d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0e20b9030a45d7"/>
  </p:sldMasterIdLst>
  <p:sldIdLst>
    <p:sldId xmlns:r="http://schemas.openxmlformats.org/officeDocument/2006/relationships" id="256" r:id="R22cd4c9cf43a4a26"/>
    <p:sldId xmlns:r="http://schemas.openxmlformats.org/officeDocument/2006/relationships" id="257" r:id="R59fab08996fa4a41"/>
    <p:sldId xmlns:r="http://schemas.openxmlformats.org/officeDocument/2006/relationships" id="258" r:id="R347a1eff0c9c4e75"/>
    <p:sldId xmlns:r="http://schemas.openxmlformats.org/officeDocument/2006/relationships" id="259" r:id="R24a14b7133544c1d"/>
    <p:sldId xmlns:r="http://schemas.openxmlformats.org/officeDocument/2006/relationships" id="260" r:id="Rcffc01c491cf4287"/>
    <p:sldId xmlns:r="http://schemas.openxmlformats.org/officeDocument/2006/relationships" id="261" r:id="R99b8c358025144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0e20b9030a45d7" /><Relationship Type="http://schemas.openxmlformats.org/officeDocument/2006/relationships/slide" Target="/ppt/slides/slide1.xml" Id="R22cd4c9cf43a4a26" /><Relationship Type="http://schemas.openxmlformats.org/officeDocument/2006/relationships/slide" Target="/ppt/slides/slide2.xml" Id="R59fab08996fa4a41" /><Relationship Type="http://schemas.openxmlformats.org/officeDocument/2006/relationships/slide" Target="/ppt/slides/slide3.xml" Id="R347a1eff0c9c4e75" /><Relationship Type="http://schemas.openxmlformats.org/officeDocument/2006/relationships/slide" Target="/ppt/slides/slide4.xml" Id="R24a14b7133544c1d" /><Relationship Type="http://schemas.openxmlformats.org/officeDocument/2006/relationships/slide" Target="/ppt/slides/slide5.xml" Id="Rcffc01c491cf4287" /><Relationship Type="http://schemas.openxmlformats.org/officeDocument/2006/relationships/slide" Target="/ppt/slides/slide6.xml" Id="R99b8c358025144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79e1e087a445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94a1ba40e94e21" /><Relationship Type="http://schemas.openxmlformats.org/officeDocument/2006/relationships/theme" Target="/ppt/slideMasters/theme/theme1.xml" Id="R299a6f76ce6b46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94a1ba40e94e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94ece78a1d47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7d3c9f29fd47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49ef6c3aa04c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c2580e4a1f44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ce4592adde40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e1e95db5b641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THORVALDSEN ANITA GJERSØE AUTORISERT REGNSKAPSFØRER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THORVALDSEN ANITA GJERSØE AUTORISERT REGNSKAPSFØRER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THORVALDSEN ANITA GJERSØE AUTORISERT REGNSKAPSFØRER ble etablert [år] og holder til i Sem.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THORVALDSEN ANITA GJERSØE AUTORISERT REGNSKAPSFØRER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THORVALDSEN ANITA GJERSØE AUTORISERT REGNSKAPSFØRER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THORVALDSEN ANITA GJERSØE AUTORISERT REGNSKAPSFØRER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1 216 647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880 631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880 618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2 797 163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2 832 083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THORVALDSEN ANITA GJERSØE AUTORISERT REGNSKAPSFØRER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Taranrødveien 104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3171 Sem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anita@agt.no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981 818 199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THORVALDSEN ANITA GJERSØE AUTORISERT REGNSKAPSFØRER</a:t>
            </a:r>
          </a:p>
        </p:txBody>
      </p:sp>
    </p:spTree>
  </p:cSld>
  <p:clrMapOvr>
    <a:masterClrMapping xmlns:a="http://schemas.openxmlformats.org/drawingml/2006/main"/>
  </p:clrMapOvr>
</p:sld>
</file>