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3fda33198b4f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3fc2346b5e4416"/>
  </p:sldMasterIdLst>
  <p:sldIdLst>
    <p:sldId xmlns:r="http://schemas.openxmlformats.org/officeDocument/2006/relationships" id="256" r:id="R2efbc23160dc45eb"/>
    <p:sldId xmlns:r="http://schemas.openxmlformats.org/officeDocument/2006/relationships" id="257" r:id="R9d3d48d7179e4792"/>
    <p:sldId xmlns:r="http://schemas.openxmlformats.org/officeDocument/2006/relationships" id="258" r:id="Rea5b16214a1e419e"/>
    <p:sldId xmlns:r="http://schemas.openxmlformats.org/officeDocument/2006/relationships" id="259" r:id="R9e10caedf62c44e3"/>
    <p:sldId xmlns:r="http://schemas.openxmlformats.org/officeDocument/2006/relationships" id="260" r:id="R324f04ac889c422f"/>
    <p:sldId xmlns:r="http://schemas.openxmlformats.org/officeDocument/2006/relationships" id="261" r:id="Rdab46f8c88824836"/>
    <p:sldId xmlns:r="http://schemas.openxmlformats.org/officeDocument/2006/relationships" id="262" r:id="Rec5f6186b85943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3fc2346b5e4416" /><Relationship Type="http://schemas.openxmlformats.org/officeDocument/2006/relationships/slide" Target="/ppt/slides/slide1.xml" Id="R2efbc23160dc45eb" /><Relationship Type="http://schemas.openxmlformats.org/officeDocument/2006/relationships/slide" Target="/ppt/slides/slide2.xml" Id="R9d3d48d7179e4792" /><Relationship Type="http://schemas.openxmlformats.org/officeDocument/2006/relationships/slide" Target="/ppt/slides/slide3.xml" Id="Rea5b16214a1e419e" /><Relationship Type="http://schemas.openxmlformats.org/officeDocument/2006/relationships/slide" Target="/ppt/slides/slide4.xml" Id="R9e10caedf62c44e3" /><Relationship Type="http://schemas.openxmlformats.org/officeDocument/2006/relationships/slide" Target="/ppt/slides/slide5.xml" Id="R324f04ac889c422f" /><Relationship Type="http://schemas.openxmlformats.org/officeDocument/2006/relationships/slide" Target="/ppt/slides/slide6.xml" Id="Rdab46f8c88824836" /><Relationship Type="http://schemas.openxmlformats.org/officeDocument/2006/relationships/slide" Target="/ppt/slides/slide7.xml" Id="Rec5f6186b85943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460b33800e4a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d95c08fd345ad" /><Relationship Type="http://schemas.openxmlformats.org/officeDocument/2006/relationships/theme" Target="/ppt/slideMasters/theme/theme1.xml" Id="R019d89900fb34c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2d95c08fd345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c05d0c10c34a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8ac56353a4f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b8416d80ff44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af3dc053b848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59a6b0d0643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2c2c79e6647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2370c61b14d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FØHNIX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FØHNIX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FØHNIX AS ble etablert [år] og holder til i Myre.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FØHNIX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FØHNIX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FØHNIX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1 465 375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39 846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444 939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696 560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FØHNIX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BOGSTRAND HEGE-ANETT 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ØDEGÅRD KRISTIN JOHANNE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FØHNIX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8430 Myre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13 42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981 709 012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FØHNIX AS</a:t>
            </a:r>
          </a:p>
        </p:txBody>
      </p:sp>
    </p:spTree>
  </p:cSld>
  <p:clrMapOvr>
    <a:masterClrMapping xmlns:a="http://schemas.openxmlformats.org/drawingml/2006/main"/>
  </p:clrMapOvr>
</p:sld>
</file>