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9e16c0d8194c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74d831b574533"/>
  </p:sldMasterIdLst>
  <p:sldIdLst>
    <p:sldId xmlns:r="http://schemas.openxmlformats.org/officeDocument/2006/relationships" id="256" r:id="Rc0785f16e9b94ca8"/>
    <p:sldId xmlns:r="http://schemas.openxmlformats.org/officeDocument/2006/relationships" id="257" r:id="R9d317d64dd6349c4"/>
    <p:sldId xmlns:r="http://schemas.openxmlformats.org/officeDocument/2006/relationships" id="258" r:id="R7a335d399b6f4475"/>
    <p:sldId xmlns:r="http://schemas.openxmlformats.org/officeDocument/2006/relationships" id="259" r:id="Rbbf32db8e880448c"/>
    <p:sldId xmlns:r="http://schemas.openxmlformats.org/officeDocument/2006/relationships" id="260" r:id="R1f54bf5a97394cd2"/>
    <p:sldId xmlns:r="http://schemas.openxmlformats.org/officeDocument/2006/relationships" id="261" r:id="R45f7bdebc66049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74d831b574533" /><Relationship Type="http://schemas.openxmlformats.org/officeDocument/2006/relationships/slide" Target="/ppt/slides/slide1.xml" Id="Rc0785f16e9b94ca8" /><Relationship Type="http://schemas.openxmlformats.org/officeDocument/2006/relationships/slide" Target="/ppt/slides/slide2.xml" Id="R9d317d64dd6349c4" /><Relationship Type="http://schemas.openxmlformats.org/officeDocument/2006/relationships/slide" Target="/ppt/slides/slide3.xml" Id="R7a335d399b6f4475" /><Relationship Type="http://schemas.openxmlformats.org/officeDocument/2006/relationships/slide" Target="/ppt/slides/slide4.xml" Id="Rbbf32db8e880448c" /><Relationship Type="http://schemas.openxmlformats.org/officeDocument/2006/relationships/slide" Target="/ppt/slides/slide5.xml" Id="R1f54bf5a97394cd2" /><Relationship Type="http://schemas.openxmlformats.org/officeDocument/2006/relationships/slide" Target="/ppt/slides/slide6.xml" Id="R45f7bdebc66049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b235a763149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d812b525341f9" /><Relationship Type="http://schemas.openxmlformats.org/officeDocument/2006/relationships/theme" Target="/ppt/slideMasters/theme/theme1.xml" Id="R0832b19ec1b14a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fd812b525341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4c49b11d446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fc63743234d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ac780bca340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17e5bd8a549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db8617a6344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fea7defde40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VARME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VARME &amp; SANITÆR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RMH HOLDING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YES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HENVIG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Prinsens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3513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10 98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post@v-s.no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www.v-s.no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981 696 247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VARME &amp; SANITÆR AS</a:t>
            </a:r>
          </a:p>
        </p:txBody>
      </p:sp>
    </p:spTree>
  </p:cSld>
  <p:clrMapOvr>
    <a:masterClrMapping xmlns:a="http://schemas.openxmlformats.org/drawingml/2006/main"/>
  </p:clrMapOvr>
</p:sld>
</file>