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dc9de7fa2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3dbedfe93468a"/>
  </p:sldMasterIdLst>
  <p:sldIdLst>
    <p:sldId xmlns:r="http://schemas.openxmlformats.org/officeDocument/2006/relationships" id="256" r:id="R4966e1a57b584a92"/>
    <p:sldId xmlns:r="http://schemas.openxmlformats.org/officeDocument/2006/relationships" id="257" r:id="Rc4898a5fad8c4407"/>
    <p:sldId xmlns:r="http://schemas.openxmlformats.org/officeDocument/2006/relationships" id="258" r:id="R2a938859252a4a5d"/>
    <p:sldId xmlns:r="http://schemas.openxmlformats.org/officeDocument/2006/relationships" id="259" r:id="Rb1fcde6c07e94016"/>
    <p:sldId xmlns:r="http://schemas.openxmlformats.org/officeDocument/2006/relationships" id="260" r:id="R238b177c730445cf"/>
    <p:sldId xmlns:r="http://schemas.openxmlformats.org/officeDocument/2006/relationships" id="261" r:id="R62eb66eb568f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3dbedfe93468a" /><Relationship Type="http://schemas.openxmlformats.org/officeDocument/2006/relationships/slide" Target="/ppt/slides/slide1.xml" Id="R4966e1a57b584a92" /><Relationship Type="http://schemas.openxmlformats.org/officeDocument/2006/relationships/slide" Target="/ppt/slides/slide2.xml" Id="Rc4898a5fad8c4407" /><Relationship Type="http://schemas.openxmlformats.org/officeDocument/2006/relationships/slide" Target="/ppt/slides/slide3.xml" Id="R2a938859252a4a5d" /><Relationship Type="http://schemas.openxmlformats.org/officeDocument/2006/relationships/slide" Target="/ppt/slides/slide4.xml" Id="Rb1fcde6c07e94016" /><Relationship Type="http://schemas.openxmlformats.org/officeDocument/2006/relationships/slide" Target="/ppt/slides/slide5.xml" Id="R238b177c730445cf" /><Relationship Type="http://schemas.openxmlformats.org/officeDocument/2006/relationships/slide" Target="/ppt/slides/slide6.xml" Id="R62eb66eb568f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ed101e5b7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4ebc79b1d403f" /><Relationship Type="http://schemas.openxmlformats.org/officeDocument/2006/relationships/theme" Target="/ppt/slideMasters/theme/theme1.xml" Id="Re50eb45bb7c74d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e4ebc79b1d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56cbc9bf3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3fe787717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3345a9f3b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b4e59b516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a1a7712dc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b2ad04753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ERNST &amp; YOUNG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&amp; YOUNG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&amp; YOUNG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981 695 488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