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9d9f04d625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1606a00b64388"/>
  </p:sldMasterIdLst>
  <p:sldIdLst>
    <p:sldId xmlns:r="http://schemas.openxmlformats.org/officeDocument/2006/relationships" id="256" r:id="R4f95dd13066a4fdf"/>
    <p:sldId xmlns:r="http://schemas.openxmlformats.org/officeDocument/2006/relationships" id="257" r:id="R636ba931fb9c45c1"/>
    <p:sldId xmlns:r="http://schemas.openxmlformats.org/officeDocument/2006/relationships" id="258" r:id="R31585220c4dc4c9a"/>
    <p:sldId xmlns:r="http://schemas.openxmlformats.org/officeDocument/2006/relationships" id="259" r:id="R48463e5b333e4c3d"/>
    <p:sldId xmlns:r="http://schemas.openxmlformats.org/officeDocument/2006/relationships" id="260" r:id="Re5c13b2cff264b9a"/>
    <p:sldId xmlns:r="http://schemas.openxmlformats.org/officeDocument/2006/relationships" id="261" r:id="R39b564522641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1606a00b64388" /><Relationship Type="http://schemas.openxmlformats.org/officeDocument/2006/relationships/slide" Target="/ppt/slides/slide1.xml" Id="R4f95dd13066a4fdf" /><Relationship Type="http://schemas.openxmlformats.org/officeDocument/2006/relationships/slide" Target="/ppt/slides/slide2.xml" Id="R636ba931fb9c45c1" /><Relationship Type="http://schemas.openxmlformats.org/officeDocument/2006/relationships/slide" Target="/ppt/slides/slide3.xml" Id="R31585220c4dc4c9a" /><Relationship Type="http://schemas.openxmlformats.org/officeDocument/2006/relationships/slide" Target="/ppt/slides/slide4.xml" Id="R48463e5b333e4c3d" /><Relationship Type="http://schemas.openxmlformats.org/officeDocument/2006/relationships/slide" Target="/ppt/slides/slide5.xml" Id="Re5c13b2cff264b9a" /><Relationship Type="http://schemas.openxmlformats.org/officeDocument/2006/relationships/slide" Target="/ppt/slides/slide6.xml" Id="R39b564522641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2b6f3a80e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8fb8685d459d" /><Relationship Type="http://schemas.openxmlformats.org/officeDocument/2006/relationships/theme" Target="/ppt/slideMasters/theme/theme1.xml" Id="Rc387f0e265fa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c8fb8685d45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a6dacc2fb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885fd311b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adb86f48c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58a455d646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a3dedfaa4a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7477a011b4f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DDJ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DDJ EIENDOM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ARNFINN DAAE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96A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dag@ddjeiendom.no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981 690 370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DDJ EIENDOM AS</a:t>
            </a:r>
          </a:p>
        </p:txBody>
      </p:sp>
    </p:spTree>
  </p:cSld>
  <p:clrMapOvr>
    <a:masterClrMapping xmlns:a="http://schemas.openxmlformats.org/drawingml/2006/main"/>
  </p:clrMapOvr>
</p:sld>
</file>