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6701826a10d48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952a7a9948469f"/>
  </p:sldMasterIdLst>
  <p:sldIdLst>
    <p:sldId xmlns:r="http://schemas.openxmlformats.org/officeDocument/2006/relationships" id="256" r:id="Rcf962c066a5e4572"/>
    <p:sldId xmlns:r="http://schemas.openxmlformats.org/officeDocument/2006/relationships" id="257" r:id="Rf81e06fabbcf479f"/>
    <p:sldId xmlns:r="http://schemas.openxmlformats.org/officeDocument/2006/relationships" id="258" r:id="R3893f63d21f44dd1"/>
    <p:sldId xmlns:r="http://schemas.openxmlformats.org/officeDocument/2006/relationships" id="259" r:id="Rae52618835de44ec"/>
    <p:sldId xmlns:r="http://schemas.openxmlformats.org/officeDocument/2006/relationships" id="260" r:id="R83f0077be1614d40"/>
    <p:sldId xmlns:r="http://schemas.openxmlformats.org/officeDocument/2006/relationships" id="261" r:id="R46618df8b7c84021"/>
    <p:sldId xmlns:r="http://schemas.openxmlformats.org/officeDocument/2006/relationships" id="262" r:id="Rb2c79924949a4c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952a7a9948469f" /><Relationship Type="http://schemas.openxmlformats.org/officeDocument/2006/relationships/slide" Target="/ppt/slides/slide1.xml" Id="Rcf962c066a5e4572" /><Relationship Type="http://schemas.openxmlformats.org/officeDocument/2006/relationships/slide" Target="/ppt/slides/slide2.xml" Id="Rf81e06fabbcf479f" /><Relationship Type="http://schemas.openxmlformats.org/officeDocument/2006/relationships/slide" Target="/ppt/slides/slide3.xml" Id="R3893f63d21f44dd1" /><Relationship Type="http://schemas.openxmlformats.org/officeDocument/2006/relationships/slide" Target="/ppt/slides/slide4.xml" Id="Rae52618835de44ec" /><Relationship Type="http://schemas.openxmlformats.org/officeDocument/2006/relationships/slide" Target="/ppt/slides/slide5.xml" Id="R83f0077be1614d40" /><Relationship Type="http://schemas.openxmlformats.org/officeDocument/2006/relationships/slide" Target="/ppt/slides/slide6.xml" Id="R46618df8b7c84021" /><Relationship Type="http://schemas.openxmlformats.org/officeDocument/2006/relationships/slide" Target="/ppt/slides/slide7.xml" Id="Rb2c79924949a4c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16886b23f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ed054eabfc45ed" /><Relationship Type="http://schemas.openxmlformats.org/officeDocument/2006/relationships/theme" Target="/ppt/slideMasters/theme/theme1.xml" Id="R3a6fe6406f5447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ed054eabfc45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46c9f6e3ef46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031f45001347f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3e740fe8541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ae4ce5da641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bc4a9642643f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7d81b4db1b4b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5a3371610e4d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FUNKYBIZ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FUNKYBIZ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64 890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−291 881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−39 040 645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36 497 446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230 051 774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MAURSTAD HUGO LUND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Abbedikollen 18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67 56 77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hugo.maurstad@altor.com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981 685 490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FUNKYBIZ AS</a:t>
            </a:r>
          </a:p>
        </p:txBody>
      </p:sp>
    </p:spTree>
  </p:cSld>
  <p:clrMapOvr>
    <a:masterClrMapping xmlns:a="http://schemas.openxmlformats.org/drawingml/2006/main"/>
  </p:clrMapOvr>
</p:sld>
</file>