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d72c6d4f5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eb27300fa437a"/>
  </p:sldMasterIdLst>
  <p:sldIdLst>
    <p:sldId xmlns:r="http://schemas.openxmlformats.org/officeDocument/2006/relationships" id="256" r:id="R86e2f347feca4a2b"/>
    <p:sldId xmlns:r="http://schemas.openxmlformats.org/officeDocument/2006/relationships" id="257" r:id="Rf1a1df9079df4568"/>
    <p:sldId xmlns:r="http://schemas.openxmlformats.org/officeDocument/2006/relationships" id="258" r:id="Rd3a499ab7c0e4fc2"/>
    <p:sldId xmlns:r="http://schemas.openxmlformats.org/officeDocument/2006/relationships" id="259" r:id="R1da17c2651b844ba"/>
    <p:sldId xmlns:r="http://schemas.openxmlformats.org/officeDocument/2006/relationships" id="260" r:id="R0d1b12d6abeb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eb27300fa437a" /><Relationship Type="http://schemas.openxmlformats.org/officeDocument/2006/relationships/slide" Target="/ppt/slides/slide1.xml" Id="R86e2f347feca4a2b" /><Relationship Type="http://schemas.openxmlformats.org/officeDocument/2006/relationships/slide" Target="/ppt/slides/slide2.xml" Id="Rf1a1df9079df4568" /><Relationship Type="http://schemas.openxmlformats.org/officeDocument/2006/relationships/slide" Target="/ppt/slides/slide3.xml" Id="Rd3a499ab7c0e4fc2" /><Relationship Type="http://schemas.openxmlformats.org/officeDocument/2006/relationships/slide" Target="/ppt/slides/slide4.xml" Id="R1da17c2651b844ba" /><Relationship Type="http://schemas.openxmlformats.org/officeDocument/2006/relationships/slide" Target="/ppt/slides/slide5.xml" Id="R0d1b12d6abeb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a71fa4739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11db91ef34ce0" /><Relationship Type="http://schemas.openxmlformats.org/officeDocument/2006/relationships/theme" Target="/ppt/slideMasters/theme/theme1.xml" Id="R3f166558fca2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11db91ef34c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5c4885a92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b250bb103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e121a44d8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f127e821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f1c93710a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DREAMFACTORY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DREAMFACTORY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DREAMFACTORY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DREAMFACTORY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DREAMFACTORY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DREAMFACTORY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981 683 455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DREAMFACTORY AS</a:t>
            </a:r>
          </a:p>
        </p:txBody>
      </p:sp>
    </p:spTree>
  </p:cSld>
  <p:clrMapOvr>
    <a:masterClrMapping xmlns:a="http://schemas.openxmlformats.org/drawingml/2006/main"/>
  </p:clrMapOvr>
</p:sld>
</file>