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66ba0f608945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62d811153f4648"/>
  </p:sldMasterIdLst>
  <p:sldIdLst>
    <p:sldId xmlns:r="http://schemas.openxmlformats.org/officeDocument/2006/relationships" id="256" r:id="R66f33d7a825e4619"/>
    <p:sldId xmlns:r="http://schemas.openxmlformats.org/officeDocument/2006/relationships" id="257" r:id="R248abe64410f4d76"/>
    <p:sldId xmlns:r="http://schemas.openxmlformats.org/officeDocument/2006/relationships" id="258" r:id="R76d18559756a41d7"/>
    <p:sldId xmlns:r="http://schemas.openxmlformats.org/officeDocument/2006/relationships" id="259" r:id="R5d511e9352224c5a"/>
    <p:sldId xmlns:r="http://schemas.openxmlformats.org/officeDocument/2006/relationships" id="260" r:id="R871c8780b0034e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62d811153f4648" /><Relationship Type="http://schemas.openxmlformats.org/officeDocument/2006/relationships/slide" Target="/ppt/slides/slide1.xml" Id="R66f33d7a825e4619" /><Relationship Type="http://schemas.openxmlformats.org/officeDocument/2006/relationships/slide" Target="/ppt/slides/slide2.xml" Id="R248abe64410f4d76" /><Relationship Type="http://schemas.openxmlformats.org/officeDocument/2006/relationships/slide" Target="/ppt/slides/slide3.xml" Id="R76d18559756a41d7" /><Relationship Type="http://schemas.openxmlformats.org/officeDocument/2006/relationships/slide" Target="/ppt/slides/slide4.xml" Id="R5d511e9352224c5a" /><Relationship Type="http://schemas.openxmlformats.org/officeDocument/2006/relationships/slide" Target="/ppt/slides/slide5.xml" Id="R871c8780b0034e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82bad9487640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262a7bf4d446a9" /><Relationship Type="http://schemas.openxmlformats.org/officeDocument/2006/relationships/theme" Target="/ppt/slideMasters/theme/theme1.xml" Id="Rad5c5478e26544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262a7bf4d446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bb2199a5a248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17233b686345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64839f9a0347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4a1fbd53fd47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cc1ed528c544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TERJE KOLØEN INTERIØR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KOLØEN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TERJE KOLØEN INTERIØR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KOLØEN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KOLØEN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KOLØEN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981 673 328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KOLØEN INTERIØR AS</a:t>
            </a:r>
          </a:p>
        </p:txBody>
      </p:sp>
    </p:spTree>
  </p:cSld>
  <p:clrMapOvr>
    <a:masterClrMapping xmlns:a="http://schemas.openxmlformats.org/drawingml/2006/main"/>
  </p:clrMapOvr>
</p:sld>
</file>