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23b4fdd99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126e118a504a81"/>
  </p:sldMasterIdLst>
  <p:sldIdLst>
    <p:sldId xmlns:r="http://schemas.openxmlformats.org/officeDocument/2006/relationships" id="256" r:id="Rbf14559bb6cb433c"/>
    <p:sldId xmlns:r="http://schemas.openxmlformats.org/officeDocument/2006/relationships" id="257" r:id="R43660deda182429d"/>
    <p:sldId xmlns:r="http://schemas.openxmlformats.org/officeDocument/2006/relationships" id="258" r:id="Rb5784beccaa542fe"/>
    <p:sldId xmlns:r="http://schemas.openxmlformats.org/officeDocument/2006/relationships" id="259" r:id="R063e9789b94f4866"/>
    <p:sldId xmlns:r="http://schemas.openxmlformats.org/officeDocument/2006/relationships" id="260" r:id="R8ddf2045ab7349ee"/>
    <p:sldId xmlns:r="http://schemas.openxmlformats.org/officeDocument/2006/relationships" id="261" r:id="R8e7b010048ab4851"/>
    <p:sldId xmlns:r="http://schemas.openxmlformats.org/officeDocument/2006/relationships" id="262" r:id="R9be878f8728548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26e118a504a81" /><Relationship Type="http://schemas.openxmlformats.org/officeDocument/2006/relationships/slide" Target="/ppt/slides/slide1.xml" Id="Rbf14559bb6cb433c" /><Relationship Type="http://schemas.openxmlformats.org/officeDocument/2006/relationships/slide" Target="/ppt/slides/slide2.xml" Id="R43660deda182429d" /><Relationship Type="http://schemas.openxmlformats.org/officeDocument/2006/relationships/slide" Target="/ppt/slides/slide3.xml" Id="Rb5784beccaa542fe" /><Relationship Type="http://schemas.openxmlformats.org/officeDocument/2006/relationships/slide" Target="/ppt/slides/slide4.xml" Id="R063e9789b94f4866" /><Relationship Type="http://schemas.openxmlformats.org/officeDocument/2006/relationships/slide" Target="/ppt/slides/slide5.xml" Id="R8ddf2045ab7349ee" /><Relationship Type="http://schemas.openxmlformats.org/officeDocument/2006/relationships/slide" Target="/ppt/slides/slide6.xml" Id="R8e7b010048ab4851" /><Relationship Type="http://schemas.openxmlformats.org/officeDocument/2006/relationships/slide" Target="/ppt/slides/slide7.xml" Id="R9be878f8728548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ccef2e032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e0e40bddf4425" /><Relationship Type="http://schemas.openxmlformats.org/officeDocument/2006/relationships/theme" Target="/ppt/slideMasters/theme/theme1.xml" Id="Rd4ed5e569814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5e0e40bddf44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280fb8a344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8c3b50f37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d38e2f11143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410c697a6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62e2f4938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6b1a58f0a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ebe9dd904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BARONEN BOWLING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BARONEN BOWLING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3 817 191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−276 834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698 027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ALF ANDREAS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OLE JAKOB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KVANGARDSNES HÅVAR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SMESTAD VIGGO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981 669 959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BARONEN BOWLING AS</a:t>
            </a:r>
          </a:p>
        </p:txBody>
      </p:sp>
    </p:spTree>
  </p:cSld>
  <p:clrMapOvr>
    <a:masterClrMapping xmlns:a="http://schemas.openxmlformats.org/drawingml/2006/main"/>
  </p:clrMapOvr>
</p:sld>
</file>