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7e0c9f86f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e6877db8b4810"/>
  </p:sldMasterIdLst>
  <p:sldIdLst>
    <p:sldId xmlns:r="http://schemas.openxmlformats.org/officeDocument/2006/relationships" id="256" r:id="Rac646c555923447b"/>
    <p:sldId xmlns:r="http://schemas.openxmlformats.org/officeDocument/2006/relationships" id="257" r:id="R8344a9eb645649d0"/>
    <p:sldId xmlns:r="http://schemas.openxmlformats.org/officeDocument/2006/relationships" id="258" r:id="Rbc7982c33d8e457b"/>
    <p:sldId xmlns:r="http://schemas.openxmlformats.org/officeDocument/2006/relationships" id="259" r:id="Rafa4455b205847d1"/>
    <p:sldId xmlns:r="http://schemas.openxmlformats.org/officeDocument/2006/relationships" id="260" r:id="Racfcb7ae30a4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e6877db8b4810" /><Relationship Type="http://schemas.openxmlformats.org/officeDocument/2006/relationships/slide" Target="/ppt/slides/slide1.xml" Id="Rac646c555923447b" /><Relationship Type="http://schemas.openxmlformats.org/officeDocument/2006/relationships/slide" Target="/ppt/slides/slide2.xml" Id="R8344a9eb645649d0" /><Relationship Type="http://schemas.openxmlformats.org/officeDocument/2006/relationships/slide" Target="/ppt/slides/slide3.xml" Id="Rbc7982c33d8e457b" /><Relationship Type="http://schemas.openxmlformats.org/officeDocument/2006/relationships/slide" Target="/ppt/slides/slide4.xml" Id="Rafa4455b205847d1" /><Relationship Type="http://schemas.openxmlformats.org/officeDocument/2006/relationships/slide" Target="/ppt/slides/slide5.xml" Id="Racfcb7ae30a4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3ec50897a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b290c0bbc4cb8" /><Relationship Type="http://schemas.openxmlformats.org/officeDocument/2006/relationships/theme" Target="/ppt/slideMasters/theme/theme1.xml" Id="R7aca82c2ffc6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b290c0bbc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37f2659b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f1655f6f8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451f73f59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a877cd974c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045b166bd42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HODER - SALG &amp; KAM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HODER - SALG &amp;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HODER - SALG &amp; KAM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HODER - SALG &amp;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HODER - SALG &amp;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HODER - SALG &amp; KAM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HODER - SALG &amp; KAM AS</a:t>
            </a:r>
          </a:p>
        </p:txBody>
      </p:sp>
    </p:spTree>
  </p:cSld>
  <p:clrMapOvr>
    <a:masterClrMapping xmlns:a="http://schemas.openxmlformats.org/drawingml/2006/main"/>
  </p:clrMapOvr>
</p:sld>
</file>