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9df0f15ad94e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f6fae288aa4ab5"/>
  </p:sldMasterIdLst>
  <p:sldIdLst>
    <p:sldId xmlns:r="http://schemas.openxmlformats.org/officeDocument/2006/relationships" id="256" r:id="R6704ff9a79c44a40"/>
    <p:sldId xmlns:r="http://schemas.openxmlformats.org/officeDocument/2006/relationships" id="257" r:id="Rf90ae97912224e6c"/>
    <p:sldId xmlns:r="http://schemas.openxmlformats.org/officeDocument/2006/relationships" id="258" r:id="Rdfe7232a8e664249"/>
    <p:sldId xmlns:r="http://schemas.openxmlformats.org/officeDocument/2006/relationships" id="259" r:id="R2ce988a1a87043d6"/>
    <p:sldId xmlns:r="http://schemas.openxmlformats.org/officeDocument/2006/relationships" id="260" r:id="Rff9613fb78c94e4f"/>
    <p:sldId xmlns:r="http://schemas.openxmlformats.org/officeDocument/2006/relationships" id="261" r:id="R6921f9af3d7c444b"/>
    <p:sldId xmlns:r="http://schemas.openxmlformats.org/officeDocument/2006/relationships" id="262" r:id="R004127e8cb8d47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f6fae288aa4ab5" /><Relationship Type="http://schemas.openxmlformats.org/officeDocument/2006/relationships/slide" Target="/ppt/slides/slide1.xml" Id="R6704ff9a79c44a40" /><Relationship Type="http://schemas.openxmlformats.org/officeDocument/2006/relationships/slide" Target="/ppt/slides/slide2.xml" Id="Rf90ae97912224e6c" /><Relationship Type="http://schemas.openxmlformats.org/officeDocument/2006/relationships/slide" Target="/ppt/slides/slide3.xml" Id="Rdfe7232a8e664249" /><Relationship Type="http://schemas.openxmlformats.org/officeDocument/2006/relationships/slide" Target="/ppt/slides/slide4.xml" Id="R2ce988a1a87043d6" /><Relationship Type="http://schemas.openxmlformats.org/officeDocument/2006/relationships/slide" Target="/ppt/slides/slide5.xml" Id="Rff9613fb78c94e4f" /><Relationship Type="http://schemas.openxmlformats.org/officeDocument/2006/relationships/slide" Target="/ppt/slides/slide6.xml" Id="R6921f9af3d7c444b" /><Relationship Type="http://schemas.openxmlformats.org/officeDocument/2006/relationships/slide" Target="/ppt/slides/slide7.xml" Id="R004127e8cb8d47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ee7d86ed6d4c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a0701c61c416f" /><Relationship Type="http://schemas.openxmlformats.org/officeDocument/2006/relationships/theme" Target="/ppt/slideMasters/theme/theme1.xml" Id="R4222356e9fa84b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8a0701c61c41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fc0c1a0ec4c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357d544ef4e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7a1bde8ca4b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ebacd38d74e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468c1fabf45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de36f6dc046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89f6d73db49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SAXEGAARD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SAXEGAARD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SAXEGAARD AUTO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SAXEGAARD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SAXEGAARD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SAXEGAARD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7 742 322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1 358 145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501 167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2 654 006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13 218 963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SAXEGAARD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SAXEGAARD 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SAXEGAARD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Buskerudveien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981 647 726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SAXEGAARD AUTO AS</a:t>
            </a:r>
          </a:p>
        </p:txBody>
      </p:sp>
    </p:spTree>
  </p:cSld>
  <p:clrMapOvr>
    <a:masterClrMapping xmlns:a="http://schemas.openxmlformats.org/drawingml/2006/main"/>
  </p:clrMapOvr>
</p:sld>
</file>