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fb6220ab034a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6790dda37e44a7"/>
  </p:sldMasterIdLst>
  <p:sldIdLst>
    <p:sldId xmlns:r="http://schemas.openxmlformats.org/officeDocument/2006/relationships" id="256" r:id="R5c21a70ce9514a17"/>
    <p:sldId xmlns:r="http://schemas.openxmlformats.org/officeDocument/2006/relationships" id="257" r:id="R137a950925be49c0"/>
    <p:sldId xmlns:r="http://schemas.openxmlformats.org/officeDocument/2006/relationships" id="258" r:id="R2ee5fa05eab8453b"/>
    <p:sldId xmlns:r="http://schemas.openxmlformats.org/officeDocument/2006/relationships" id="259" r:id="R6b6a3405d31a419d"/>
    <p:sldId xmlns:r="http://schemas.openxmlformats.org/officeDocument/2006/relationships" id="260" r:id="R74e0c3c50f0544db"/>
    <p:sldId xmlns:r="http://schemas.openxmlformats.org/officeDocument/2006/relationships" id="261" r:id="R544fac2770b4443b"/>
    <p:sldId xmlns:r="http://schemas.openxmlformats.org/officeDocument/2006/relationships" id="262" r:id="Re8864591ded64a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6790dda37e44a7" /><Relationship Type="http://schemas.openxmlformats.org/officeDocument/2006/relationships/slide" Target="/ppt/slides/slide1.xml" Id="R5c21a70ce9514a17" /><Relationship Type="http://schemas.openxmlformats.org/officeDocument/2006/relationships/slide" Target="/ppt/slides/slide2.xml" Id="R137a950925be49c0" /><Relationship Type="http://schemas.openxmlformats.org/officeDocument/2006/relationships/slide" Target="/ppt/slides/slide3.xml" Id="R2ee5fa05eab8453b" /><Relationship Type="http://schemas.openxmlformats.org/officeDocument/2006/relationships/slide" Target="/ppt/slides/slide4.xml" Id="R6b6a3405d31a419d" /><Relationship Type="http://schemas.openxmlformats.org/officeDocument/2006/relationships/slide" Target="/ppt/slides/slide5.xml" Id="R74e0c3c50f0544db" /><Relationship Type="http://schemas.openxmlformats.org/officeDocument/2006/relationships/slide" Target="/ppt/slides/slide6.xml" Id="R544fac2770b4443b" /><Relationship Type="http://schemas.openxmlformats.org/officeDocument/2006/relationships/slide" Target="/ppt/slides/slide7.xml" Id="Re8864591ded64a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8fa45f430d45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5440175184d17" /><Relationship Type="http://schemas.openxmlformats.org/officeDocument/2006/relationships/theme" Target="/ppt/slideMasters/theme/theme1.xml" Id="Rd490e4cee04946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b5440175184d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a8fcd7b3440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c919f49714b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d3e16c08742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c39c6956744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a7bc9632346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9cab7529d4e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5d71d430143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TELEMARK BYGG 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TELEMARK BYGG UTLEIE AS ble etablert [år] og holder til i Notodden.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34 819 492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1 172 950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170 967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11 990 592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20 707 458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LØBERG BORGAR  –  25,2 %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MERDE DAG YNGVAR  –  25,2 %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BAKKA ODD ARILD  –  24,8 %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GAARDER LOYD-GEORG  –  24,8 %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Heddalsveien 41A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3674 Notodden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981 640 608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