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c5605ac96745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3858d319fa47f2"/>
  </p:sldMasterIdLst>
  <p:sldIdLst>
    <p:sldId xmlns:r="http://schemas.openxmlformats.org/officeDocument/2006/relationships" id="256" r:id="R64f2b5a43b9042b0"/>
    <p:sldId xmlns:r="http://schemas.openxmlformats.org/officeDocument/2006/relationships" id="257" r:id="Re63acee0b050449c"/>
    <p:sldId xmlns:r="http://schemas.openxmlformats.org/officeDocument/2006/relationships" id="258" r:id="R43c96c16d9984658"/>
    <p:sldId xmlns:r="http://schemas.openxmlformats.org/officeDocument/2006/relationships" id="259" r:id="R2e19df087e2d4d82"/>
    <p:sldId xmlns:r="http://schemas.openxmlformats.org/officeDocument/2006/relationships" id="260" r:id="R9d1c27e0cfe049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3858d319fa47f2" /><Relationship Type="http://schemas.openxmlformats.org/officeDocument/2006/relationships/slide" Target="/ppt/slides/slide1.xml" Id="R64f2b5a43b9042b0" /><Relationship Type="http://schemas.openxmlformats.org/officeDocument/2006/relationships/slide" Target="/ppt/slides/slide2.xml" Id="Re63acee0b050449c" /><Relationship Type="http://schemas.openxmlformats.org/officeDocument/2006/relationships/slide" Target="/ppt/slides/slide3.xml" Id="R43c96c16d9984658" /><Relationship Type="http://schemas.openxmlformats.org/officeDocument/2006/relationships/slide" Target="/ppt/slides/slide4.xml" Id="R2e19df087e2d4d82" /><Relationship Type="http://schemas.openxmlformats.org/officeDocument/2006/relationships/slide" Target="/ppt/slides/slide5.xml" Id="R9d1c27e0cfe049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90446f504c44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a1bd0dcdb49c5" /><Relationship Type="http://schemas.openxmlformats.org/officeDocument/2006/relationships/theme" Target="/ppt/slideMasters/theme/theme1.xml" Id="Rfeb0ef8bf7a544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ba1bd0dcdb49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2d0c14e464d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b9c0efae040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140cdd7c044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b09fbbeb54e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7fb0d383044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AERO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AERO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AERO INDUSTRI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AERO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AERO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AERO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981 638 433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AERO INDUSTRI AS</a:t>
            </a:r>
          </a:p>
        </p:txBody>
      </p:sp>
    </p:spTree>
  </p:cSld>
  <p:clrMapOvr>
    <a:masterClrMapping xmlns:a="http://schemas.openxmlformats.org/drawingml/2006/main"/>
  </p:clrMapOvr>
</p:sld>
</file>