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c9d8992d243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f018fe21b43e6"/>
  </p:sldMasterIdLst>
  <p:sldIdLst>
    <p:sldId xmlns:r="http://schemas.openxmlformats.org/officeDocument/2006/relationships" id="256" r:id="R40433d8fe9ef470a"/>
    <p:sldId xmlns:r="http://schemas.openxmlformats.org/officeDocument/2006/relationships" id="257" r:id="R412ce13b3bac48f0"/>
    <p:sldId xmlns:r="http://schemas.openxmlformats.org/officeDocument/2006/relationships" id="258" r:id="R6e9bd9cd7f7f4ae7"/>
    <p:sldId xmlns:r="http://schemas.openxmlformats.org/officeDocument/2006/relationships" id="259" r:id="R645ca700c8e64d4a"/>
    <p:sldId xmlns:r="http://schemas.openxmlformats.org/officeDocument/2006/relationships" id="260" r:id="Re8f0c999ca5d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f018fe21b43e6" /><Relationship Type="http://schemas.openxmlformats.org/officeDocument/2006/relationships/slide" Target="/ppt/slides/slide1.xml" Id="R40433d8fe9ef470a" /><Relationship Type="http://schemas.openxmlformats.org/officeDocument/2006/relationships/slide" Target="/ppt/slides/slide2.xml" Id="R412ce13b3bac48f0" /><Relationship Type="http://schemas.openxmlformats.org/officeDocument/2006/relationships/slide" Target="/ppt/slides/slide3.xml" Id="R6e9bd9cd7f7f4ae7" /><Relationship Type="http://schemas.openxmlformats.org/officeDocument/2006/relationships/slide" Target="/ppt/slides/slide4.xml" Id="R645ca700c8e64d4a" /><Relationship Type="http://schemas.openxmlformats.org/officeDocument/2006/relationships/slide" Target="/ppt/slides/slide5.xml" Id="Re8f0c999ca5d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8f60c565f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ce2ec1e6f4100" /><Relationship Type="http://schemas.openxmlformats.org/officeDocument/2006/relationships/theme" Target="/ppt/slideMasters/theme/theme1.xml" Id="Ra218549308fa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ce2ec1e6f41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21cbda03945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1efaadd8a40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b9cce506c44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b9cacc812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887ca0c5c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HARDKROM OG MASKINERING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HARDKROM OG MASKINERING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HARDKROM OG MASKINERING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HARDKROM OG MASKINERING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HARDKROM OG MASKINERING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HARDKROM OG MASKINERING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981 630 645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HARDKROM OG MASKINERING AS</a:t>
            </a:r>
          </a:p>
        </p:txBody>
      </p:sp>
    </p:spTree>
  </p:cSld>
  <p:clrMapOvr>
    <a:masterClrMapping xmlns:a="http://schemas.openxmlformats.org/drawingml/2006/main"/>
  </p:clrMapOvr>
</p:sld>
</file>