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aed72df75a42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3d7ec5717d46aa"/>
  </p:sldMasterIdLst>
  <p:sldIdLst>
    <p:sldId xmlns:r="http://schemas.openxmlformats.org/officeDocument/2006/relationships" id="256" r:id="R6b1f348b9f9d4cf7"/>
    <p:sldId xmlns:r="http://schemas.openxmlformats.org/officeDocument/2006/relationships" id="257" r:id="Rd86c7b45691f49c5"/>
    <p:sldId xmlns:r="http://schemas.openxmlformats.org/officeDocument/2006/relationships" id="258" r:id="Rb21d1ed15a8943d0"/>
    <p:sldId xmlns:r="http://schemas.openxmlformats.org/officeDocument/2006/relationships" id="259" r:id="R3ddb73bd0e0945c1"/>
    <p:sldId xmlns:r="http://schemas.openxmlformats.org/officeDocument/2006/relationships" id="260" r:id="R112a0ee93a4945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3d7ec5717d46aa" /><Relationship Type="http://schemas.openxmlformats.org/officeDocument/2006/relationships/slide" Target="/ppt/slides/slide1.xml" Id="R6b1f348b9f9d4cf7" /><Relationship Type="http://schemas.openxmlformats.org/officeDocument/2006/relationships/slide" Target="/ppt/slides/slide2.xml" Id="Rd86c7b45691f49c5" /><Relationship Type="http://schemas.openxmlformats.org/officeDocument/2006/relationships/slide" Target="/ppt/slides/slide3.xml" Id="Rb21d1ed15a8943d0" /><Relationship Type="http://schemas.openxmlformats.org/officeDocument/2006/relationships/slide" Target="/ppt/slides/slide4.xml" Id="R3ddb73bd0e0945c1" /><Relationship Type="http://schemas.openxmlformats.org/officeDocument/2006/relationships/slide" Target="/ppt/slides/slide5.xml" Id="R112a0ee93a4945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69d34ad6b749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e1931ce58457d" /><Relationship Type="http://schemas.openxmlformats.org/officeDocument/2006/relationships/theme" Target="/ppt/slideMasters/theme/theme1.xml" Id="R204564cf305047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1e1931ce5845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8b55035794c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67490a8fa445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4d52941e041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3d7768aa142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60d71efd343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VEIDEKKE EIENDOMSUTVIKLING III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VEIDEKKE EIENDOMSUTVIKLING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VEIDEKKE EIENDOMSUTVIKLING III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VEIDEKKE EIENDOMSUTVIKLING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VEIDEKKE EIENDOMSUTVIKLING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VEIDEKKE EIENDOMSUTVIKLING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981 628 993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VEIDEKKE EIENDOMSUTVIKLING III AS</a:t>
            </a:r>
          </a:p>
        </p:txBody>
      </p:sp>
    </p:spTree>
  </p:cSld>
  <p:clrMapOvr>
    <a:masterClrMapping xmlns:a="http://schemas.openxmlformats.org/drawingml/2006/main"/>
  </p:clrMapOvr>
</p:sld>
</file>