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3826e394e243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1145577c784ede"/>
  </p:sldMasterIdLst>
  <p:sldIdLst>
    <p:sldId xmlns:r="http://schemas.openxmlformats.org/officeDocument/2006/relationships" id="256" r:id="R9caf4412195b4638"/>
    <p:sldId xmlns:r="http://schemas.openxmlformats.org/officeDocument/2006/relationships" id="257" r:id="Rb33f1e9a4e5247a5"/>
    <p:sldId xmlns:r="http://schemas.openxmlformats.org/officeDocument/2006/relationships" id="258" r:id="Rc2c6292444bc4f16"/>
    <p:sldId xmlns:r="http://schemas.openxmlformats.org/officeDocument/2006/relationships" id="259" r:id="R9c10cf2157334482"/>
    <p:sldId xmlns:r="http://schemas.openxmlformats.org/officeDocument/2006/relationships" id="260" r:id="R4feec4b070fc48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1145577c784ede" /><Relationship Type="http://schemas.openxmlformats.org/officeDocument/2006/relationships/slide" Target="/ppt/slides/slide1.xml" Id="R9caf4412195b4638" /><Relationship Type="http://schemas.openxmlformats.org/officeDocument/2006/relationships/slide" Target="/ppt/slides/slide2.xml" Id="Rb33f1e9a4e5247a5" /><Relationship Type="http://schemas.openxmlformats.org/officeDocument/2006/relationships/slide" Target="/ppt/slides/slide3.xml" Id="Rc2c6292444bc4f16" /><Relationship Type="http://schemas.openxmlformats.org/officeDocument/2006/relationships/slide" Target="/ppt/slides/slide4.xml" Id="R9c10cf2157334482" /><Relationship Type="http://schemas.openxmlformats.org/officeDocument/2006/relationships/slide" Target="/ppt/slides/slide5.xml" Id="R4feec4b070fc48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784c868c8344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b9e9a50674ded" /><Relationship Type="http://schemas.openxmlformats.org/officeDocument/2006/relationships/theme" Target="/ppt/slideMasters/theme/theme1.xml" Id="Rf459ad1ed9af4c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2b9e9a50674d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61d1c83ec42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7dd54b38e46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6e6340d2844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35875b9fe4e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5feddba3743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BETAS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BETAS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981 628 039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BETAS AS</a:t>
            </a:r>
          </a:p>
        </p:txBody>
      </p:sp>
    </p:spTree>
  </p:cSld>
  <p:clrMapOvr>
    <a:masterClrMapping xmlns:a="http://schemas.openxmlformats.org/drawingml/2006/main"/>
  </p:clrMapOvr>
</p:sld>
</file>