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12e072632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47fac6727457e"/>
  </p:sldMasterIdLst>
  <p:sldIdLst>
    <p:sldId xmlns:r="http://schemas.openxmlformats.org/officeDocument/2006/relationships" id="256" r:id="R22b0692f85614167"/>
    <p:sldId xmlns:r="http://schemas.openxmlformats.org/officeDocument/2006/relationships" id="257" r:id="R47bbefd6e3554b79"/>
    <p:sldId xmlns:r="http://schemas.openxmlformats.org/officeDocument/2006/relationships" id="258" r:id="R03ed4ca2e0074e40"/>
    <p:sldId xmlns:r="http://schemas.openxmlformats.org/officeDocument/2006/relationships" id="259" r:id="R4c1623a787b04bdf"/>
    <p:sldId xmlns:r="http://schemas.openxmlformats.org/officeDocument/2006/relationships" id="260" r:id="R4a3cc781fe354fb1"/>
    <p:sldId xmlns:r="http://schemas.openxmlformats.org/officeDocument/2006/relationships" id="261" r:id="Rd42855622f604af6"/>
    <p:sldId xmlns:r="http://schemas.openxmlformats.org/officeDocument/2006/relationships" id="262" r:id="R8717fe87d723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47fac6727457e" /><Relationship Type="http://schemas.openxmlformats.org/officeDocument/2006/relationships/slide" Target="/ppt/slides/slide1.xml" Id="R22b0692f85614167" /><Relationship Type="http://schemas.openxmlformats.org/officeDocument/2006/relationships/slide" Target="/ppt/slides/slide2.xml" Id="R47bbefd6e3554b79" /><Relationship Type="http://schemas.openxmlformats.org/officeDocument/2006/relationships/slide" Target="/ppt/slides/slide3.xml" Id="R03ed4ca2e0074e40" /><Relationship Type="http://schemas.openxmlformats.org/officeDocument/2006/relationships/slide" Target="/ppt/slides/slide4.xml" Id="R4c1623a787b04bdf" /><Relationship Type="http://schemas.openxmlformats.org/officeDocument/2006/relationships/slide" Target="/ppt/slides/slide5.xml" Id="R4a3cc781fe354fb1" /><Relationship Type="http://schemas.openxmlformats.org/officeDocument/2006/relationships/slide" Target="/ppt/slides/slide6.xml" Id="Rd42855622f604af6" /><Relationship Type="http://schemas.openxmlformats.org/officeDocument/2006/relationships/slide" Target="/ppt/slides/slide7.xml" Id="R8717fe87d723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d8a1e033d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1fa2007cb4413" /><Relationship Type="http://schemas.openxmlformats.org/officeDocument/2006/relationships/theme" Target="/ppt/slideMasters/theme/theme1.xml" Id="R734d5a93f682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31fa2007cb44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968168a5e41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54c21c9a545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39e52cfce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0c24cd02b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7dfd9e07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e561910fc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84da6da17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91 747 971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112 963 060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166 224 589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customer_service@egencia.no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www.egencia.no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NORWAY AS</a:t>
            </a:r>
          </a:p>
        </p:txBody>
      </p:sp>
    </p:spTree>
  </p:cSld>
  <p:clrMapOvr>
    <a:masterClrMapping xmlns:a="http://schemas.openxmlformats.org/drawingml/2006/main"/>
  </p:clrMapOvr>
</p:sld>
</file>