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5dbcad265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4471ff8b64668"/>
  </p:sldMasterIdLst>
  <p:sldIdLst>
    <p:sldId xmlns:r="http://schemas.openxmlformats.org/officeDocument/2006/relationships" id="256" r:id="Ra775ff0f26e54e78"/>
    <p:sldId xmlns:r="http://schemas.openxmlformats.org/officeDocument/2006/relationships" id="257" r:id="Rafa2814123a84e5a"/>
    <p:sldId xmlns:r="http://schemas.openxmlformats.org/officeDocument/2006/relationships" id="258" r:id="Rd53a2580201f4192"/>
    <p:sldId xmlns:r="http://schemas.openxmlformats.org/officeDocument/2006/relationships" id="259" r:id="Rf7894cb9f7c44ff4"/>
    <p:sldId xmlns:r="http://schemas.openxmlformats.org/officeDocument/2006/relationships" id="260" r:id="R1e8ad9d5d3824a1d"/>
    <p:sldId xmlns:r="http://schemas.openxmlformats.org/officeDocument/2006/relationships" id="261" r:id="Rd442c7d5d5e74296"/>
    <p:sldId xmlns:r="http://schemas.openxmlformats.org/officeDocument/2006/relationships" id="262" r:id="R6804846d0c8c45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4471ff8b64668" /><Relationship Type="http://schemas.openxmlformats.org/officeDocument/2006/relationships/slide" Target="/ppt/slides/slide1.xml" Id="Ra775ff0f26e54e78" /><Relationship Type="http://schemas.openxmlformats.org/officeDocument/2006/relationships/slide" Target="/ppt/slides/slide2.xml" Id="Rafa2814123a84e5a" /><Relationship Type="http://schemas.openxmlformats.org/officeDocument/2006/relationships/slide" Target="/ppt/slides/slide3.xml" Id="Rd53a2580201f4192" /><Relationship Type="http://schemas.openxmlformats.org/officeDocument/2006/relationships/slide" Target="/ppt/slides/slide4.xml" Id="Rf7894cb9f7c44ff4" /><Relationship Type="http://schemas.openxmlformats.org/officeDocument/2006/relationships/slide" Target="/ppt/slides/slide5.xml" Id="R1e8ad9d5d3824a1d" /><Relationship Type="http://schemas.openxmlformats.org/officeDocument/2006/relationships/slide" Target="/ppt/slides/slide6.xml" Id="Rd442c7d5d5e74296" /><Relationship Type="http://schemas.openxmlformats.org/officeDocument/2006/relationships/slide" Target="/ppt/slides/slide7.xml" Id="R6804846d0c8c45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62cfe71b046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7df9afe754d12" /><Relationship Type="http://schemas.openxmlformats.org/officeDocument/2006/relationships/theme" Target="/ppt/slideMasters/theme/theme1.xml" Id="R272b327880fb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7df9afe75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7744ee3e649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1d92bddc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44b568594c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e6e43f3bd4b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171b211e34e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e8f5370dd45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fec98d22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NAVIGARE BÅT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NAVIGARE BÅT &amp; FRITID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13 432 933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GUAN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ØYSTEIN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MYHRSTAD OLE WILHELM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02 28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post@navigare.as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www.navigare.as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981 612 337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NAVIGARE BÅT &amp; FRITID AS</a:t>
            </a:r>
          </a:p>
        </p:txBody>
      </p:sp>
    </p:spTree>
  </p:cSld>
  <p:clrMapOvr>
    <a:masterClrMapping xmlns:a="http://schemas.openxmlformats.org/drawingml/2006/main"/>
  </p:clrMapOvr>
</p:sld>
</file>