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66843d396d4c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e9a129154c41fa"/>
  </p:sldMasterIdLst>
  <p:sldIdLst>
    <p:sldId xmlns:r="http://schemas.openxmlformats.org/officeDocument/2006/relationships" id="256" r:id="R9fba97cce76a4362"/>
    <p:sldId xmlns:r="http://schemas.openxmlformats.org/officeDocument/2006/relationships" id="257" r:id="Redf631e369ef4f8d"/>
    <p:sldId xmlns:r="http://schemas.openxmlformats.org/officeDocument/2006/relationships" id="258" r:id="R99094d3e180f4803"/>
    <p:sldId xmlns:r="http://schemas.openxmlformats.org/officeDocument/2006/relationships" id="259" r:id="Ree86df3953a545df"/>
    <p:sldId xmlns:r="http://schemas.openxmlformats.org/officeDocument/2006/relationships" id="260" r:id="Rc8592810b2054039"/>
    <p:sldId xmlns:r="http://schemas.openxmlformats.org/officeDocument/2006/relationships" id="261" r:id="Rf6ad6fbc8ea04bfd"/>
    <p:sldId xmlns:r="http://schemas.openxmlformats.org/officeDocument/2006/relationships" id="262" r:id="R2a31f1f1e4524a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9a129154c41fa" /><Relationship Type="http://schemas.openxmlformats.org/officeDocument/2006/relationships/slide" Target="/ppt/slides/slide1.xml" Id="R9fba97cce76a4362" /><Relationship Type="http://schemas.openxmlformats.org/officeDocument/2006/relationships/slide" Target="/ppt/slides/slide2.xml" Id="Redf631e369ef4f8d" /><Relationship Type="http://schemas.openxmlformats.org/officeDocument/2006/relationships/slide" Target="/ppt/slides/slide3.xml" Id="R99094d3e180f4803" /><Relationship Type="http://schemas.openxmlformats.org/officeDocument/2006/relationships/slide" Target="/ppt/slides/slide4.xml" Id="Ree86df3953a545df" /><Relationship Type="http://schemas.openxmlformats.org/officeDocument/2006/relationships/slide" Target="/ppt/slides/slide5.xml" Id="Rc8592810b2054039" /><Relationship Type="http://schemas.openxmlformats.org/officeDocument/2006/relationships/slide" Target="/ppt/slides/slide6.xml" Id="Rf6ad6fbc8ea04bfd" /><Relationship Type="http://schemas.openxmlformats.org/officeDocument/2006/relationships/slide" Target="/ppt/slides/slide7.xml" Id="R2a31f1f1e4524a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57396aa4642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3cf65b0a84bb5" /><Relationship Type="http://schemas.openxmlformats.org/officeDocument/2006/relationships/theme" Target="/ppt/slideMasters/theme/theme1.xml" Id="R1ea60d96636548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23cf65b0a84b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32f9ab19c49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94507aed342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4e9ecab2741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c3681578a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028a6a9fc45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c9df9ece848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9b5505a3b46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 BYGG AS ble etablert [år] og holder til i Nore.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39 229 233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1 801 126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1 185 644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10 194 011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24 457 781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Straumen, Norevegen 1633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3629 Nore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kgb@norebygg.no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981 611 535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 BYGG AS</a:t>
            </a:r>
          </a:p>
        </p:txBody>
      </p:sp>
    </p:spTree>
  </p:cSld>
  <p:clrMapOvr>
    <a:masterClrMapping xmlns:a="http://schemas.openxmlformats.org/drawingml/2006/main"/>
  </p:clrMapOvr>
</p:sld>
</file>