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3eb753590b4e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90d53469d84d24"/>
  </p:sldMasterIdLst>
  <p:sldIdLst>
    <p:sldId xmlns:r="http://schemas.openxmlformats.org/officeDocument/2006/relationships" id="256" r:id="R5906a1b6481e4e3c"/>
    <p:sldId xmlns:r="http://schemas.openxmlformats.org/officeDocument/2006/relationships" id="257" r:id="R988135589b2d4bfb"/>
    <p:sldId xmlns:r="http://schemas.openxmlformats.org/officeDocument/2006/relationships" id="258" r:id="Re9b6dc252c184f4c"/>
    <p:sldId xmlns:r="http://schemas.openxmlformats.org/officeDocument/2006/relationships" id="259" r:id="Ra29ec50c8ec14031"/>
    <p:sldId xmlns:r="http://schemas.openxmlformats.org/officeDocument/2006/relationships" id="260" r:id="Rc98c12ab0a1c4ceb"/>
    <p:sldId xmlns:r="http://schemas.openxmlformats.org/officeDocument/2006/relationships" id="261" r:id="R5661801305a14f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90d53469d84d24" /><Relationship Type="http://schemas.openxmlformats.org/officeDocument/2006/relationships/slide" Target="/ppt/slides/slide1.xml" Id="R5906a1b6481e4e3c" /><Relationship Type="http://schemas.openxmlformats.org/officeDocument/2006/relationships/slide" Target="/ppt/slides/slide2.xml" Id="R988135589b2d4bfb" /><Relationship Type="http://schemas.openxmlformats.org/officeDocument/2006/relationships/slide" Target="/ppt/slides/slide3.xml" Id="Re9b6dc252c184f4c" /><Relationship Type="http://schemas.openxmlformats.org/officeDocument/2006/relationships/slide" Target="/ppt/slides/slide4.xml" Id="Ra29ec50c8ec14031" /><Relationship Type="http://schemas.openxmlformats.org/officeDocument/2006/relationships/slide" Target="/ppt/slides/slide5.xml" Id="Rc98c12ab0a1c4ceb" /><Relationship Type="http://schemas.openxmlformats.org/officeDocument/2006/relationships/slide" Target="/ppt/slides/slide6.xml" Id="R5661801305a14f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7c18f0ae6546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6b0616e394214" /><Relationship Type="http://schemas.openxmlformats.org/officeDocument/2006/relationships/theme" Target="/ppt/slideMasters/theme/theme1.xml" Id="R7c71ef48f06844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c6b0616e3942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6f99fba104b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65ddc722a49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60e9f6bb540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c09e6dacd4d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914e755d940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dd75ee32a4a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SOLBAKKEN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MÅNEBAKKEN AS  –  32,5 %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AXELERATION AS  –  16,9 %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KRISTIANS AND AS  –  16,9 %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PERTINAX AS  –  16,9 %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SOPHIES VERDEN AS  –  16,9 %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981 611 489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SOLBAKKEN AS</a:t>
            </a:r>
          </a:p>
        </p:txBody>
      </p:sp>
    </p:spTree>
  </p:cSld>
  <p:clrMapOvr>
    <a:masterClrMapping xmlns:a="http://schemas.openxmlformats.org/drawingml/2006/main"/>
  </p:clrMapOvr>
</p:sld>
</file>