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818658689a45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7e7610aea414e"/>
  </p:sldMasterIdLst>
  <p:sldIdLst>
    <p:sldId xmlns:r="http://schemas.openxmlformats.org/officeDocument/2006/relationships" id="256" r:id="Rbfd7bc9fa361400d"/>
    <p:sldId xmlns:r="http://schemas.openxmlformats.org/officeDocument/2006/relationships" id="257" r:id="R3a2024488f8c4f10"/>
    <p:sldId xmlns:r="http://schemas.openxmlformats.org/officeDocument/2006/relationships" id="258" r:id="R019d4a643b794302"/>
    <p:sldId xmlns:r="http://schemas.openxmlformats.org/officeDocument/2006/relationships" id="259" r:id="R3cd2faa51a304dff"/>
    <p:sldId xmlns:r="http://schemas.openxmlformats.org/officeDocument/2006/relationships" id="260" r:id="Rbee0259153ee4c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7e7610aea414e" /><Relationship Type="http://schemas.openxmlformats.org/officeDocument/2006/relationships/slide" Target="/ppt/slides/slide1.xml" Id="Rbfd7bc9fa361400d" /><Relationship Type="http://schemas.openxmlformats.org/officeDocument/2006/relationships/slide" Target="/ppt/slides/slide2.xml" Id="R3a2024488f8c4f10" /><Relationship Type="http://schemas.openxmlformats.org/officeDocument/2006/relationships/slide" Target="/ppt/slides/slide3.xml" Id="R019d4a643b794302" /><Relationship Type="http://schemas.openxmlformats.org/officeDocument/2006/relationships/slide" Target="/ppt/slides/slide4.xml" Id="R3cd2faa51a304dff" /><Relationship Type="http://schemas.openxmlformats.org/officeDocument/2006/relationships/slide" Target="/ppt/slides/slide5.xml" Id="Rbee0259153ee4c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b5db721cb42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b7acdf97c4919" /><Relationship Type="http://schemas.openxmlformats.org/officeDocument/2006/relationships/theme" Target="/ppt/slideMasters/theme/theme1.xml" Id="Rb3a0814b3a5f44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ab7acdf97c49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8d7d42ff14d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84acb518f49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b21f573fe45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ef3c08b494a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5758b976648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KVÆRNER PIPING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 PIPING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 PIPING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 PIPING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 PIPING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 PIPING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981 609 425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 PIPING TECHNOLOGY AS</a:t>
            </a:r>
          </a:p>
        </p:txBody>
      </p:sp>
    </p:spTree>
  </p:cSld>
  <p:clrMapOvr>
    <a:masterClrMapping xmlns:a="http://schemas.openxmlformats.org/drawingml/2006/main"/>
  </p:clrMapOvr>
</p:sld>
</file>