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c0006a685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27864a31448a5"/>
  </p:sldMasterIdLst>
  <p:sldIdLst>
    <p:sldId xmlns:r="http://schemas.openxmlformats.org/officeDocument/2006/relationships" id="256" r:id="Rfc91dd27477d46b9"/>
    <p:sldId xmlns:r="http://schemas.openxmlformats.org/officeDocument/2006/relationships" id="257" r:id="R024b4ece8670416a"/>
    <p:sldId xmlns:r="http://schemas.openxmlformats.org/officeDocument/2006/relationships" id="258" r:id="R9ce6c5f42b6248f7"/>
    <p:sldId xmlns:r="http://schemas.openxmlformats.org/officeDocument/2006/relationships" id="259" r:id="R0e9205bc4a424405"/>
    <p:sldId xmlns:r="http://schemas.openxmlformats.org/officeDocument/2006/relationships" id="260" r:id="Rdfc465520d434b66"/>
    <p:sldId xmlns:r="http://schemas.openxmlformats.org/officeDocument/2006/relationships" id="261" r:id="R3d0aec9d08db4447"/>
    <p:sldId xmlns:r="http://schemas.openxmlformats.org/officeDocument/2006/relationships" id="262" r:id="R74974f534c52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27864a31448a5" /><Relationship Type="http://schemas.openxmlformats.org/officeDocument/2006/relationships/slide" Target="/ppt/slides/slide1.xml" Id="Rfc91dd27477d46b9" /><Relationship Type="http://schemas.openxmlformats.org/officeDocument/2006/relationships/slide" Target="/ppt/slides/slide2.xml" Id="R024b4ece8670416a" /><Relationship Type="http://schemas.openxmlformats.org/officeDocument/2006/relationships/slide" Target="/ppt/slides/slide3.xml" Id="R9ce6c5f42b6248f7" /><Relationship Type="http://schemas.openxmlformats.org/officeDocument/2006/relationships/slide" Target="/ppt/slides/slide4.xml" Id="R0e9205bc4a424405" /><Relationship Type="http://schemas.openxmlformats.org/officeDocument/2006/relationships/slide" Target="/ppt/slides/slide5.xml" Id="Rdfc465520d434b66" /><Relationship Type="http://schemas.openxmlformats.org/officeDocument/2006/relationships/slide" Target="/ppt/slides/slide6.xml" Id="R3d0aec9d08db4447" /><Relationship Type="http://schemas.openxmlformats.org/officeDocument/2006/relationships/slide" Target="/ppt/slides/slide7.xml" Id="R74974f534c52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dfc549fc3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e63b86c3d4a89" /><Relationship Type="http://schemas.openxmlformats.org/officeDocument/2006/relationships/theme" Target="/ppt/slideMasters/theme/theme1.xml" Id="R67e7ea2eb86d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e63b86c3d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c51709b11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05466a6c6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fe204488f47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aacfc555840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e4297d8244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a4c286d8441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2bef730f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