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63de8b542048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c7a86ace944cb9"/>
  </p:sldMasterIdLst>
  <p:sldIdLst>
    <p:sldId xmlns:r="http://schemas.openxmlformats.org/officeDocument/2006/relationships" id="256" r:id="R7734da61d71f40f2"/>
    <p:sldId xmlns:r="http://schemas.openxmlformats.org/officeDocument/2006/relationships" id="257" r:id="R8d4e0eb6ef224a29"/>
    <p:sldId xmlns:r="http://schemas.openxmlformats.org/officeDocument/2006/relationships" id="258" r:id="Rc22b39802a61431d"/>
    <p:sldId xmlns:r="http://schemas.openxmlformats.org/officeDocument/2006/relationships" id="259" r:id="Rb3ff06890f214196"/>
    <p:sldId xmlns:r="http://schemas.openxmlformats.org/officeDocument/2006/relationships" id="260" r:id="Rfb16cbf2eb824c50"/>
    <p:sldId xmlns:r="http://schemas.openxmlformats.org/officeDocument/2006/relationships" id="261" r:id="R72ce3ed179f9451b"/>
    <p:sldId xmlns:r="http://schemas.openxmlformats.org/officeDocument/2006/relationships" id="262" r:id="R12f3be0f1e8840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7a86ace944cb9" /><Relationship Type="http://schemas.openxmlformats.org/officeDocument/2006/relationships/slide" Target="/ppt/slides/slide1.xml" Id="R7734da61d71f40f2" /><Relationship Type="http://schemas.openxmlformats.org/officeDocument/2006/relationships/slide" Target="/ppt/slides/slide2.xml" Id="R8d4e0eb6ef224a29" /><Relationship Type="http://schemas.openxmlformats.org/officeDocument/2006/relationships/slide" Target="/ppt/slides/slide3.xml" Id="Rc22b39802a61431d" /><Relationship Type="http://schemas.openxmlformats.org/officeDocument/2006/relationships/slide" Target="/ppt/slides/slide4.xml" Id="Rb3ff06890f214196" /><Relationship Type="http://schemas.openxmlformats.org/officeDocument/2006/relationships/slide" Target="/ppt/slides/slide5.xml" Id="Rfb16cbf2eb824c50" /><Relationship Type="http://schemas.openxmlformats.org/officeDocument/2006/relationships/slide" Target="/ppt/slides/slide6.xml" Id="R72ce3ed179f9451b" /><Relationship Type="http://schemas.openxmlformats.org/officeDocument/2006/relationships/slide" Target="/ppt/slides/slide7.xml" Id="R12f3be0f1e8840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f5d0b61bc44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f5778a4c747fa" /><Relationship Type="http://schemas.openxmlformats.org/officeDocument/2006/relationships/theme" Target="/ppt/slideMasters/theme/theme1.xml" Id="R7d3cd8d229e048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cf5778a4c747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b316085724b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9ca2f92c849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cf3eb64e140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44ec67f554d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a7e3301f34d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3d78b2f1c4a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f7ceaa4bb40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IBEXA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IBEXA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IBEXA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IBEXA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IBEXA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IBEXA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69 979 989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−1 936 794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−14 453 018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333 003 340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555 658 428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IBEXA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QNTM ECOM SW BIDCO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IBEXA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Askekroken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58 70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info@ibexa.co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www.ibexa.co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981 601 564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IBEXA AS</a:t>
            </a:r>
          </a:p>
        </p:txBody>
      </p:sp>
    </p:spTree>
  </p:cSld>
  <p:clrMapOvr>
    <a:masterClrMapping xmlns:a="http://schemas.openxmlformats.org/drawingml/2006/main"/>
  </p:clrMapOvr>
</p:sld>
</file>