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04576e42e44c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420dd33495448f"/>
  </p:sldMasterIdLst>
  <p:sldIdLst>
    <p:sldId xmlns:r="http://schemas.openxmlformats.org/officeDocument/2006/relationships" id="256" r:id="Rf83302263fde4c86"/>
    <p:sldId xmlns:r="http://schemas.openxmlformats.org/officeDocument/2006/relationships" id="257" r:id="R08df63a126984493"/>
    <p:sldId xmlns:r="http://schemas.openxmlformats.org/officeDocument/2006/relationships" id="258" r:id="R34c1888650194352"/>
    <p:sldId xmlns:r="http://schemas.openxmlformats.org/officeDocument/2006/relationships" id="259" r:id="R6c307872cc104003"/>
    <p:sldId xmlns:r="http://schemas.openxmlformats.org/officeDocument/2006/relationships" id="260" r:id="R55e0cf78b38147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20dd33495448f" /><Relationship Type="http://schemas.openxmlformats.org/officeDocument/2006/relationships/slide" Target="/ppt/slides/slide1.xml" Id="Rf83302263fde4c86" /><Relationship Type="http://schemas.openxmlformats.org/officeDocument/2006/relationships/slide" Target="/ppt/slides/slide2.xml" Id="R08df63a126984493" /><Relationship Type="http://schemas.openxmlformats.org/officeDocument/2006/relationships/slide" Target="/ppt/slides/slide3.xml" Id="R34c1888650194352" /><Relationship Type="http://schemas.openxmlformats.org/officeDocument/2006/relationships/slide" Target="/ppt/slides/slide4.xml" Id="R6c307872cc104003" /><Relationship Type="http://schemas.openxmlformats.org/officeDocument/2006/relationships/slide" Target="/ppt/slides/slide5.xml" Id="R55e0cf78b38147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5816539cf740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8b9693a584486" /><Relationship Type="http://schemas.openxmlformats.org/officeDocument/2006/relationships/theme" Target="/ppt/slideMasters/theme/theme1.xml" Id="R0aa59bce9df74a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88b9693a5844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06144526349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68b05c5bb41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104e8658443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54817084140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3ce47d52146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LOTHE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LOTHE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LOTHE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981 600 746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LOTHE AS</a:t>
            </a:r>
          </a:p>
        </p:txBody>
      </p:sp>
    </p:spTree>
  </p:cSld>
  <p:clrMapOvr>
    <a:masterClrMapping xmlns:a="http://schemas.openxmlformats.org/drawingml/2006/main"/>
  </p:clrMapOvr>
</p:sld>
</file>