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a4327ec32f42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3f7756408648b5"/>
  </p:sldMasterIdLst>
  <p:sldIdLst>
    <p:sldId xmlns:r="http://schemas.openxmlformats.org/officeDocument/2006/relationships" id="256" r:id="R0d4aeda8ffe541bc"/>
    <p:sldId xmlns:r="http://schemas.openxmlformats.org/officeDocument/2006/relationships" id="257" r:id="R97855f26a15949db"/>
    <p:sldId xmlns:r="http://schemas.openxmlformats.org/officeDocument/2006/relationships" id="258" r:id="R708aec8373b64a15"/>
    <p:sldId xmlns:r="http://schemas.openxmlformats.org/officeDocument/2006/relationships" id="259" r:id="R293923154a174e79"/>
    <p:sldId xmlns:r="http://schemas.openxmlformats.org/officeDocument/2006/relationships" id="260" r:id="R0362c7dbcfd248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f7756408648b5" /><Relationship Type="http://schemas.openxmlformats.org/officeDocument/2006/relationships/slide" Target="/ppt/slides/slide1.xml" Id="R0d4aeda8ffe541bc" /><Relationship Type="http://schemas.openxmlformats.org/officeDocument/2006/relationships/slide" Target="/ppt/slides/slide2.xml" Id="R97855f26a15949db" /><Relationship Type="http://schemas.openxmlformats.org/officeDocument/2006/relationships/slide" Target="/ppt/slides/slide3.xml" Id="R708aec8373b64a15" /><Relationship Type="http://schemas.openxmlformats.org/officeDocument/2006/relationships/slide" Target="/ppt/slides/slide4.xml" Id="R293923154a174e79" /><Relationship Type="http://schemas.openxmlformats.org/officeDocument/2006/relationships/slide" Target="/ppt/slides/slide5.xml" Id="R0362c7dbcfd248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ad3f476fd49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9b5f85553413f" /><Relationship Type="http://schemas.openxmlformats.org/officeDocument/2006/relationships/theme" Target="/ppt/slideMasters/theme/theme1.xml" Id="R0d169ef854564d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49b5f8555341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333e7afaa45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65ee315cd41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179ea926449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05106078047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7b8f66a4d44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FÅVANG VARETAXI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FÅVANG VARETAXI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FÅVANG VARETAXI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FÅVANG VARETAXI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FÅVANG VARETAXI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FÅVANG VARETAXI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981 598 628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FÅVANG VARETAXI AS</a:t>
            </a:r>
          </a:p>
        </p:txBody>
      </p:sp>
    </p:spTree>
  </p:cSld>
  <p:clrMapOvr>
    <a:masterClrMapping xmlns:a="http://schemas.openxmlformats.org/drawingml/2006/main"/>
  </p:clrMapOvr>
</p:sld>
</file>