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8077409fbe45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8bf4ff84be4764"/>
  </p:sldMasterIdLst>
  <p:sldIdLst>
    <p:sldId xmlns:r="http://schemas.openxmlformats.org/officeDocument/2006/relationships" id="256" r:id="Rfe7ea85fb7394620"/>
    <p:sldId xmlns:r="http://schemas.openxmlformats.org/officeDocument/2006/relationships" id="257" r:id="R4520e7de87ab4b71"/>
    <p:sldId xmlns:r="http://schemas.openxmlformats.org/officeDocument/2006/relationships" id="258" r:id="R2b1fed620a0d4c18"/>
    <p:sldId xmlns:r="http://schemas.openxmlformats.org/officeDocument/2006/relationships" id="259" r:id="R246e42cf4ab1431f"/>
    <p:sldId xmlns:r="http://schemas.openxmlformats.org/officeDocument/2006/relationships" id="260" r:id="Rd561e0de6df14d45"/>
    <p:sldId xmlns:r="http://schemas.openxmlformats.org/officeDocument/2006/relationships" id="261" r:id="Rdbf54b59033b4b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8bf4ff84be4764" /><Relationship Type="http://schemas.openxmlformats.org/officeDocument/2006/relationships/slide" Target="/ppt/slides/slide1.xml" Id="Rfe7ea85fb7394620" /><Relationship Type="http://schemas.openxmlformats.org/officeDocument/2006/relationships/slide" Target="/ppt/slides/slide2.xml" Id="R4520e7de87ab4b71" /><Relationship Type="http://schemas.openxmlformats.org/officeDocument/2006/relationships/slide" Target="/ppt/slides/slide3.xml" Id="R2b1fed620a0d4c18" /><Relationship Type="http://schemas.openxmlformats.org/officeDocument/2006/relationships/slide" Target="/ppt/slides/slide4.xml" Id="R246e42cf4ab1431f" /><Relationship Type="http://schemas.openxmlformats.org/officeDocument/2006/relationships/slide" Target="/ppt/slides/slide5.xml" Id="Rd561e0de6df14d45" /><Relationship Type="http://schemas.openxmlformats.org/officeDocument/2006/relationships/slide" Target="/ppt/slides/slide6.xml" Id="Rdbf54b59033b4b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e7931f3a5044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c920e98274e71" /><Relationship Type="http://schemas.openxmlformats.org/officeDocument/2006/relationships/theme" Target="/ppt/slideMasters/theme/theme1.xml" Id="R1c71576d68a94e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fc920e98274e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71eadac1e4d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1fc4efcd684a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89bcad6c440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b1a18f95e48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abab1c501741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d3bff726843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TANNLEGENE BØRSUM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TANNLEGENE BØRSUM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TANNLEGENE BØRSUM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TANNLEGENE BØRSUM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TANNLEGENE BØRSUM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TANNLEGENE BØRSUM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19 051 178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5 751 622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4 452 958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3 408 967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9 618 954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TANNLEGENE BØRSUM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981 598 075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TANNLEGENE BØRSUM AS</a:t>
            </a:r>
          </a:p>
        </p:txBody>
      </p:sp>
    </p:spTree>
  </p:cSld>
  <p:clrMapOvr>
    <a:masterClrMapping xmlns:a="http://schemas.openxmlformats.org/drawingml/2006/main"/>
  </p:clrMapOvr>
</p:sld>
</file>