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6b457a8ecc47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d0c89319e944b7"/>
  </p:sldMasterIdLst>
  <p:sldIdLst>
    <p:sldId xmlns:r="http://schemas.openxmlformats.org/officeDocument/2006/relationships" id="256" r:id="Rc3ac10dd147f4067"/>
    <p:sldId xmlns:r="http://schemas.openxmlformats.org/officeDocument/2006/relationships" id="257" r:id="Rbcc0424a77f947aa"/>
    <p:sldId xmlns:r="http://schemas.openxmlformats.org/officeDocument/2006/relationships" id="258" r:id="R4825bdbf50974009"/>
    <p:sldId xmlns:r="http://schemas.openxmlformats.org/officeDocument/2006/relationships" id="259" r:id="Raa3d33d6311c4971"/>
    <p:sldId xmlns:r="http://schemas.openxmlformats.org/officeDocument/2006/relationships" id="260" r:id="Rbf3de235e21145d4"/>
    <p:sldId xmlns:r="http://schemas.openxmlformats.org/officeDocument/2006/relationships" id="261" r:id="R776d9e6f981e40fc"/>
    <p:sldId xmlns:r="http://schemas.openxmlformats.org/officeDocument/2006/relationships" id="262" r:id="R61d97de4efab40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d0c89319e944b7" /><Relationship Type="http://schemas.openxmlformats.org/officeDocument/2006/relationships/slide" Target="/ppt/slides/slide1.xml" Id="Rc3ac10dd147f4067" /><Relationship Type="http://schemas.openxmlformats.org/officeDocument/2006/relationships/slide" Target="/ppt/slides/slide2.xml" Id="Rbcc0424a77f947aa" /><Relationship Type="http://schemas.openxmlformats.org/officeDocument/2006/relationships/slide" Target="/ppt/slides/slide3.xml" Id="R4825bdbf50974009" /><Relationship Type="http://schemas.openxmlformats.org/officeDocument/2006/relationships/slide" Target="/ppt/slides/slide4.xml" Id="Raa3d33d6311c4971" /><Relationship Type="http://schemas.openxmlformats.org/officeDocument/2006/relationships/slide" Target="/ppt/slides/slide5.xml" Id="Rbf3de235e21145d4" /><Relationship Type="http://schemas.openxmlformats.org/officeDocument/2006/relationships/slide" Target="/ppt/slides/slide6.xml" Id="R776d9e6f981e40fc" /><Relationship Type="http://schemas.openxmlformats.org/officeDocument/2006/relationships/slide" Target="/ppt/slides/slide7.xml" Id="R61d97de4efab40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f95608ce0543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161d9392a4607" /><Relationship Type="http://schemas.openxmlformats.org/officeDocument/2006/relationships/theme" Target="/ppt/slideMasters/theme/theme1.xml" Id="R02993dd44ced4a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5161d9392a46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73c62d4874c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f5866606347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e3377a2b740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ff08f9eb846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ed699167741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2ab0066e347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4c9edd52b47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GARNES DATA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 DATA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59 215 268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3 188 229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2 906 633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6 191 286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16 831 863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 GRUPPEN AS  –  97,3 %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MOXNESS-IT AS  –  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ALEKSANDER  –  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RØRHOLT ERLEND KILEN  –  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ADLE ZYDRÉ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167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21 42 10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981 594 029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DATA AS</a:t>
            </a:r>
          </a:p>
        </p:txBody>
      </p:sp>
    </p:spTree>
  </p:cSld>
  <p:clrMapOvr>
    <a:masterClrMapping xmlns:a="http://schemas.openxmlformats.org/drawingml/2006/main"/>
  </p:clrMapOvr>
</p:sld>
</file>