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4036920fbd4a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c04f6282b0400a"/>
  </p:sldMasterIdLst>
  <p:sldIdLst>
    <p:sldId xmlns:r="http://schemas.openxmlformats.org/officeDocument/2006/relationships" id="256" r:id="R0be62c7a4b1647c2"/>
    <p:sldId xmlns:r="http://schemas.openxmlformats.org/officeDocument/2006/relationships" id="257" r:id="R095da4302bb1483c"/>
    <p:sldId xmlns:r="http://schemas.openxmlformats.org/officeDocument/2006/relationships" id="258" r:id="R27574331ac4442f4"/>
    <p:sldId xmlns:r="http://schemas.openxmlformats.org/officeDocument/2006/relationships" id="259" r:id="R046a9ac49e7d4b2a"/>
    <p:sldId xmlns:r="http://schemas.openxmlformats.org/officeDocument/2006/relationships" id="260" r:id="Rf9cf3660f54844d1"/>
    <p:sldId xmlns:r="http://schemas.openxmlformats.org/officeDocument/2006/relationships" id="261" r:id="Rd804935f166347e1"/>
    <p:sldId xmlns:r="http://schemas.openxmlformats.org/officeDocument/2006/relationships" id="262" r:id="Re9cb1fae406048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c04f6282b0400a" /><Relationship Type="http://schemas.openxmlformats.org/officeDocument/2006/relationships/slide" Target="/ppt/slides/slide1.xml" Id="R0be62c7a4b1647c2" /><Relationship Type="http://schemas.openxmlformats.org/officeDocument/2006/relationships/slide" Target="/ppt/slides/slide2.xml" Id="R095da4302bb1483c" /><Relationship Type="http://schemas.openxmlformats.org/officeDocument/2006/relationships/slide" Target="/ppt/slides/slide3.xml" Id="R27574331ac4442f4" /><Relationship Type="http://schemas.openxmlformats.org/officeDocument/2006/relationships/slide" Target="/ppt/slides/slide4.xml" Id="R046a9ac49e7d4b2a" /><Relationship Type="http://schemas.openxmlformats.org/officeDocument/2006/relationships/slide" Target="/ppt/slides/slide5.xml" Id="Rf9cf3660f54844d1" /><Relationship Type="http://schemas.openxmlformats.org/officeDocument/2006/relationships/slide" Target="/ppt/slides/slide6.xml" Id="Rd804935f166347e1" /><Relationship Type="http://schemas.openxmlformats.org/officeDocument/2006/relationships/slide" Target="/ppt/slides/slide7.xml" Id="Re9cb1fae406048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78571a75664d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e09ff12cf24aa2" /><Relationship Type="http://schemas.openxmlformats.org/officeDocument/2006/relationships/theme" Target="/ppt/slideMasters/theme/theme1.xml" Id="R54f1eb1c38674b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e09ff12cf24a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6820029f4c4e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bbd5b2d9304c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ee53b683144c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e10bb61a1840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00109ec2ce4ec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60868d630b497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de773439dc4f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SENTRUM REGNSKAPSKONTOR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SENTRUM REGNSKAPSKONTOR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13 594 515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−709 296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−668 823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21 033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3 299 294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ADMENTO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981 593 669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 REGNSKAPSKONTOR AS</a:t>
            </a:r>
          </a:p>
        </p:txBody>
      </p:sp>
    </p:spTree>
  </p:cSld>
  <p:clrMapOvr>
    <a:masterClrMapping xmlns:a="http://schemas.openxmlformats.org/drawingml/2006/main"/>
  </p:clrMapOvr>
</p:sld>
</file>