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f28a2cb98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0089365da3429e"/>
  </p:sldMasterIdLst>
  <p:sldIdLst>
    <p:sldId xmlns:r="http://schemas.openxmlformats.org/officeDocument/2006/relationships" id="256" r:id="R91d01766542b4b3e"/>
    <p:sldId xmlns:r="http://schemas.openxmlformats.org/officeDocument/2006/relationships" id="257" r:id="R705db51cf87b4c0f"/>
    <p:sldId xmlns:r="http://schemas.openxmlformats.org/officeDocument/2006/relationships" id="258" r:id="R1811941140e241b2"/>
    <p:sldId xmlns:r="http://schemas.openxmlformats.org/officeDocument/2006/relationships" id="259" r:id="Rc726826196d14013"/>
    <p:sldId xmlns:r="http://schemas.openxmlformats.org/officeDocument/2006/relationships" id="260" r:id="R2fb768a8721c481f"/>
    <p:sldId xmlns:r="http://schemas.openxmlformats.org/officeDocument/2006/relationships" id="261" r:id="Rac05078f54db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089365da3429e" /><Relationship Type="http://schemas.openxmlformats.org/officeDocument/2006/relationships/slide" Target="/ppt/slides/slide1.xml" Id="R91d01766542b4b3e" /><Relationship Type="http://schemas.openxmlformats.org/officeDocument/2006/relationships/slide" Target="/ppt/slides/slide2.xml" Id="R705db51cf87b4c0f" /><Relationship Type="http://schemas.openxmlformats.org/officeDocument/2006/relationships/slide" Target="/ppt/slides/slide3.xml" Id="R1811941140e241b2" /><Relationship Type="http://schemas.openxmlformats.org/officeDocument/2006/relationships/slide" Target="/ppt/slides/slide4.xml" Id="Rc726826196d14013" /><Relationship Type="http://schemas.openxmlformats.org/officeDocument/2006/relationships/slide" Target="/ppt/slides/slide5.xml" Id="R2fb768a8721c481f" /><Relationship Type="http://schemas.openxmlformats.org/officeDocument/2006/relationships/slide" Target="/ppt/slides/slide6.xml" Id="Rac05078f54db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233172e6749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83670e524271" /><Relationship Type="http://schemas.openxmlformats.org/officeDocument/2006/relationships/theme" Target="/ppt/slideMasters/theme/theme1.xml" Id="R9e99031f1d51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083670e5242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84fe1e8ff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26f3c44ed4c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152cb53da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19789d78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7a95a7a9041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187cd23cf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SKURUFJELLET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SKURUFJELLET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1 537 623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19 793 203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30 807 642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981 580 923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SKURUFJELLET EIENDOM AS</a:t>
            </a:r>
          </a:p>
        </p:txBody>
      </p:sp>
    </p:spTree>
  </p:cSld>
  <p:clrMapOvr>
    <a:masterClrMapping xmlns:a="http://schemas.openxmlformats.org/drawingml/2006/main"/>
  </p:clrMapOvr>
</p:sld>
</file>