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2ab1d5bb747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c1a312b6a0476c"/>
  </p:sldMasterIdLst>
  <p:sldIdLst>
    <p:sldId xmlns:r="http://schemas.openxmlformats.org/officeDocument/2006/relationships" id="256" r:id="Rec59700cfa6f4699"/>
    <p:sldId xmlns:r="http://schemas.openxmlformats.org/officeDocument/2006/relationships" id="257" r:id="R07071a0ba4cb4790"/>
    <p:sldId xmlns:r="http://schemas.openxmlformats.org/officeDocument/2006/relationships" id="258" r:id="Ra8985016b04b46d7"/>
    <p:sldId xmlns:r="http://schemas.openxmlformats.org/officeDocument/2006/relationships" id="259" r:id="R72cb2a09b15146ff"/>
    <p:sldId xmlns:r="http://schemas.openxmlformats.org/officeDocument/2006/relationships" id="260" r:id="R35602220a0d84a4e"/>
    <p:sldId xmlns:r="http://schemas.openxmlformats.org/officeDocument/2006/relationships" id="261" r:id="Ra0ce5a702751401b"/>
    <p:sldId xmlns:r="http://schemas.openxmlformats.org/officeDocument/2006/relationships" id="262" r:id="R58b94a82ebad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1a312b6a0476c" /><Relationship Type="http://schemas.openxmlformats.org/officeDocument/2006/relationships/slide" Target="/ppt/slides/slide1.xml" Id="Rec59700cfa6f4699" /><Relationship Type="http://schemas.openxmlformats.org/officeDocument/2006/relationships/slide" Target="/ppt/slides/slide2.xml" Id="R07071a0ba4cb4790" /><Relationship Type="http://schemas.openxmlformats.org/officeDocument/2006/relationships/slide" Target="/ppt/slides/slide3.xml" Id="Ra8985016b04b46d7" /><Relationship Type="http://schemas.openxmlformats.org/officeDocument/2006/relationships/slide" Target="/ppt/slides/slide4.xml" Id="R72cb2a09b15146ff" /><Relationship Type="http://schemas.openxmlformats.org/officeDocument/2006/relationships/slide" Target="/ppt/slides/slide5.xml" Id="R35602220a0d84a4e" /><Relationship Type="http://schemas.openxmlformats.org/officeDocument/2006/relationships/slide" Target="/ppt/slides/slide6.xml" Id="Ra0ce5a702751401b" /><Relationship Type="http://schemas.openxmlformats.org/officeDocument/2006/relationships/slide" Target="/ppt/slides/slide7.xml" Id="R58b94a82ebad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053efe27b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27fb4fe404a1d" /><Relationship Type="http://schemas.openxmlformats.org/officeDocument/2006/relationships/theme" Target="/ppt/slideMasters/theme/theme1.xml" Id="R27b976b53c024b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27fb4fe404a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3b07b0463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3376c67414b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5821cea8942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3cf322826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7c63e9a8a4a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60ff531bd4f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6fd5841de4d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OFFSHORENETT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OFFSHORENETT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161 695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981 579 569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OFFSHORENETT AS</a:t>
            </a:r>
          </a:p>
        </p:txBody>
      </p:sp>
    </p:spTree>
  </p:cSld>
  <p:clrMapOvr>
    <a:masterClrMapping xmlns:a="http://schemas.openxmlformats.org/drawingml/2006/main"/>
  </p:clrMapOvr>
</p:sld>
</file>