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8a7bdd776043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2b37df9cf14be5"/>
  </p:sldMasterIdLst>
  <p:sldIdLst>
    <p:sldId xmlns:r="http://schemas.openxmlformats.org/officeDocument/2006/relationships" id="256" r:id="R41bb60d5fa734828"/>
    <p:sldId xmlns:r="http://schemas.openxmlformats.org/officeDocument/2006/relationships" id="257" r:id="R6fb5c168d2804020"/>
    <p:sldId xmlns:r="http://schemas.openxmlformats.org/officeDocument/2006/relationships" id="258" r:id="Ra960eea5b80741ee"/>
    <p:sldId xmlns:r="http://schemas.openxmlformats.org/officeDocument/2006/relationships" id="259" r:id="R4aa37e530f1c455b"/>
    <p:sldId xmlns:r="http://schemas.openxmlformats.org/officeDocument/2006/relationships" id="260" r:id="R27a1c85eb78b4e69"/>
    <p:sldId xmlns:r="http://schemas.openxmlformats.org/officeDocument/2006/relationships" id="261" r:id="R7ebaab9a37814479"/>
    <p:sldId xmlns:r="http://schemas.openxmlformats.org/officeDocument/2006/relationships" id="262" r:id="R3671fb156cd741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2b37df9cf14be5" /><Relationship Type="http://schemas.openxmlformats.org/officeDocument/2006/relationships/slide" Target="/ppt/slides/slide1.xml" Id="R41bb60d5fa734828" /><Relationship Type="http://schemas.openxmlformats.org/officeDocument/2006/relationships/slide" Target="/ppt/slides/slide2.xml" Id="R6fb5c168d2804020" /><Relationship Type="http://schemas.openxmlformats.org/officeDocument/2006/relationships/slide" Target="/ppt/slides/slide3.xml" Id="Ra960eea5b80741ee" /><Relationship Type="http://schemas.openxmlformats.org/officeDocument/2006/relationships/slide" Target="/ppt/slides/slide4.xml" Id="R4aa37e530f1c455b" /><Relationship Type="http://schemas.openxmlformats.org/officeDocument/2006/relationships/slide" Target="/ppt/slides/slide5.xml" Id="R27a1c85eb78b4e69" /><Relationship Type="http://schemas.openxmlformats.org/officeDocument/2006/relationships/slide" Target="/ppt/slides/slide6.xml" Id="R7ebaab9a37814479" /><Relationship Type="http://schemas.openxmlformats.org/officeDocument/2006/relationships/slide" Target="/ppt/slides/slide7.xml" Id="R3671fb156cd741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516cad8b6149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54042ec024547" /><Relationship Type="http://schemas.openxmlformats.org/officeDocument/2006/relationships/theme" Target="/ppt/slideMasters/theme/theme1.xml" Id="R3170c9d2720747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d54042ec0245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c46bf68fd4f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bf951424d49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3a208c0464e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ee6e6ccb642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9b61f48c847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436907aaa46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ce0c75e834c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XPERT INSTALLASJON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XPERT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XPERT INSTALLASJON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XPERT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XPERT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XPERT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187 140 017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20 883 684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19 319 276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22 214 704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84 099 138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XPERT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CURRENTUM NORWAY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XPERT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Stoltenbergs gate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3112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30 14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post@xpert.no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www.xpert.no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981 574 036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XPERT INSTALLASJON AS</a:t>
            </a:r>
          </a:p>
        </p:txBody>
      </p:sp>
    </p:spTree>
  </p:cSld>
  <p:clrMapOvr>
    <a:masterClrMapping xmlns:a="http://schemas.openxmlformats.org/drawingml/2006/main"/>
  </p:clrMapOvr>
</p:sld>
</file>