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992e75015846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bc0ce801194978"/>
  </p:sldMasterIdLst>
  <p:sldIdLst>
    <p:sldId xmlns:r="http://schemas.openxmlformats.org/officeDocument/2006/relationships" id="256" r:id="R286c1a1fe2b94fb3"/>
    <p:sldId xmlns:r="http://schemas.openxmlformats.org/officeDocument/2006/relationships" id="257" r:id="Re700614a64d04c14"/>
    <p:sldId xmlns:r="http://schemas.openxmlformats.org/officeDocument/2006/relationships" id="258" r:id="Rb9ca4e0f9c36476a"/>
    <p:sldId xmlns:r="http://schemas.openxmlformats.org/officeDocument/2006/relationships" id="259" r:id="R0f64312c255f4254"/>
    <p:sldId xmlns:r="http://schemas.openxmlformats.org/officeDocument/2006/relationships" id="260" r:id="Rae420fed23e74262"/>
    <p:sldId xmlns:r="http://schemas.openxmlformats.org/officeDocument/2006/relationships" id="261" r:id="R0906c37a54c74b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c0ce801194978" /><Relationship Type="http://schemas.openxmlformats.org/officeDocument/2006/relationships/slide" Target="/ppt/slides/slide1.xml" Id="R286c1a1fe2b94fb3" /><Relationship Type="http://schemas.openxmlformats.org/officeDocument/2006/relationships/slide" Target="/ppt/slides/slide2.xml" Id="Re700614a64d04c14" /><Relationship Type="http://schemas.openxmlformats.org/officeDocument/2006/relationships/slide" Target="/ppt/slides/slide3.xml" Id="Rb9ca4e0f9c36476a" /><Relationship Type="http://schemas.openxmlformats.org/officeDocument/2006/relationships/slide" Target="/ppt/slides/slide4.xml" Id="R0f64312c255f4254" /><Relationship Type="http://schemas.openxmlformats.org/officeDocument/2006/relationships/slide" Target="/ppt/slides/slide5.xml" Id="Rae420fed23e74262" /><Relationship Type="http://schemas.openxmlformats.org/officeDocument/2006/relationships/slide" Target="/ppt/slides/slide6.xml" Id="R0906c37a54c74b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68aa3af09345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fcc8a2d58475a" /><Relationship Type="http://schemas.openxmlformats.org/officeDocument/2006/relationships/theme" Target="/ppt/slideMasters/theme/theme1.xml" Id="Rb2f9cfcf3d1f47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dfcc8a2d5847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cdab7f01646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bd0a92d7e4d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a76c218d548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f1d371aac4c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9457e95e048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6caeae98248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ØKONOMI-ASSISTANSE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ØKONOMI-ASSISTANSE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ØKONOMI-ASSISTANSE AS ble etablert [år] og holder til i Snertingdal.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ØKONOMI-ASSISTANSE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ØKONOMI-ASSISTANSE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ØKONOMI-ASSISTANSE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ALUND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ØKONOMI-ASSISTANSE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Dalheimvegen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2838 Snertingdal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torbjornalund1@gmail.com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981 569 016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ØKONOMI-ASSISTANSE AS</a:t>
            </a:r>
          </a:p>
        </p:txBody>
      </p:sp>
    </p:spTree>
  </p:cSld>
  <p:clrMapOvr>
    <a:masterClrMapping xmlns:a="http://schemas.openxmlformats.org/drawingml/2006/main"/>
  </p:clrMapOvr>
</p:sld>
</file>