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d9a2c89464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d2e8f759c4de3"/>
  </p:sldMasterIdLst>
  <p:sldIdLst>
    <p:sldId xmlns:r="http://schemas.openxmlformats.org/officeDocument/2006/relationships" id="256" r:id="R96865020f1714575"/>
    <p:sldId xmlns:r="http://schemas.openxmlformats.org/officeDocument/2006/relationships" id="257" r:id="R764658f0dd024a5e"/>
    <p:sldId xmlns:r="http://schemas.openxmlformats.org/officeDocument/2006/relationships" id="258" r:id="Rd9aafcba58584f2b"/>
    <p:sldId xmlns:r="http://schemas.openxmlformats.org/officeDocument/2006/relationships" id="259" r:id="Rde558678b11e4930"/>
    <p:sldId xmlns:r="http://schemas.openxmlformats.org/officeDocument/2006/relationships" id="260" r:id="Rcfbf9922065e46bb"/>
    <p:sldId xmlns:r="http://schemas.openxmlformats.org/officeDocument/2006/relationships" id="261" r:id="R0aa98f4b2f27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d2e8f759c4de3" /><Relationship Type="http://schemas.openxmlformats.org/officeDocument/2006/relationships/slide" Target="/ppt/slides/slide1.xml" Id="R96865020f1714575" /><Relationship Type="http://schemas.openxmlformats.org/officeDocument/2006/relationships/slide" Target="/ppt/slides/slide2.xml" Id="R764658f0dd024a5e" /><Relationship Type="http://schemas.openxmlformats.org/officeDocument/2006/relationships/slide" Target="/ppt/slides/slide3.xml" Id="Rd9aafcba58584f2b" /><Relationship Type="http://schemas.openxmlformats.org/officeDocument/2006/relationships/slide" Target="/ppt/slides/slide4.xml" Id="Rde558678b11e4930" /><Relationship Type="http://schemas.openxmlformats.org/officeDocument/2006/relationships/slide" Target="/ppt/slides/slide5.xml" Id="Rcfbf9922065e46bb" /><Relationship Type="http://schemas.openxmlformats.org/officeDocument/2006/relationships/slide" Target="/ppt/slides/slide6.xml" Id="R0aa98f4b2f27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6546856d542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63992890d4824" /><Relationship Type="http://schemas.openxmlformats.org/officeDocument/2006/relationships/theme" Target="/ppt/slideMasters/theme/theme1.xml" Id="R117931ae38c54f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663992890d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a8651d78f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6a68dbcf446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ead89310243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fbaa8dfb046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93d0dde0f44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563eb3b97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MEDICON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CATHRINE TVEIT GEHEB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MAGNUS GEHEB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