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442741aa1043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a806e35e3e4b71"/>
  </p:sldMasterIdLst>
  <p:sldIdLst>
    <p:sldId xmlns:r="http://schemas.openxmlformats.org/officeDocument/2006/relationships" id="256" r:id="Re27f56f0ecdc4894"/>
    <p:sldId xmlns:r="http://schemas.openxmlformats.org/officeDocument/2006/relationships" id="257" r:id="Rf24d420f26774837"/>
    <p:sldId xmlns:r="http://schemas.openxmlformats.org/officeDocument/2006/relationships" id="258" r:id="Ra8ffb8b96e6d43c6"/>
    <p:sldId xmlns:r="http://schemas.openxmlformats.org/officeDocument/2006/relationships" id="259" r:id="Re36d6a6e60d9407e"/>
    <p:sldId xmlns:r="http://schemas.openxmlformats.org/officeDocument/2006/relationships" id="260" r:id="R34da97f4d30549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a806e35e3e4b71" /><Relationship Type="http://schemas.openxmlformats.org/officeDocument/2006/relationships/slide" Target="/ppt/slides/slide1.xml" Id="Re27f56f0ecdc4894" /><Relationship Type="http://schemas.openxmlformats.org/officeDocument/2006/relationships/slide" Target="/ppt/slides/slide2.xml" Id="Rf24d420f26774837" /><Relationship Type="http://schemas.openxmlformats.org/officeDocument/2006/relationships/slide" Target="/ppt/slides/slide3.xml" Id="Ra8ffb8b96e6d43c6" /><Relationship Type="http://schemas.openxmlformats.org/officeDocument/2006/relationships/slide" Target="/ppt/slides/slide4.xml" Id="Re36d6a6e60d9407e" /><Relationship Type="http://schemas.openxmlformats.org/officeDocument/2006/relationships/slide" Target="/ppt/slides/slide5.xml" Id="R34da97f4d30549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362d904d754d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cdf5396884251" /><Relationship Type="http://schemas.openxmlformats.org/officeDocument/2006/relationships/theme" Target="/ppt/slideMasters/theme/theme1.xml" Id="Rb646db25745944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dcdf53968842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3f1a7dcc24a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6cebded7a45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351a33c7446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7204394cb43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8fd7ed1044b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 NORSK FORRETNINGSKONSEPT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NORSK FORRETNINGSKONSEPT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 NORSK FORRETNINGSKONSEPT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NORSK FORRETNINGSKONSEPT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NORSK FORRETNINGSKONSEPT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NORSK FORRETNINGSKONSEPT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981 559 924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NORSK FORRETNINGSKONSEPT AS</a:t>
            </a:r>
          </a:p>
        </p:txBody>
      </p:sp>
    </p:spTree>
  </p:cSld>
  <p:clrMapOvr>
    <a:masterClrMapping xmlns:a="http://schemas.openxmlformats.org/drawingml/2006/main"/>
  </p:clrMapOvr>
</p:sld>
</file>