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253ab91f654f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fb2f59031c4d7c"/>
  </p:sldMasterIdLst>
  <p:sldIdLst>
    <p:sldId xmlns:r="http://schemas.openxmlformats.org/officeDocument/2006/relationships" id="256" r:id="R694b9b6ff4324e6d"/>
    <p:sldId xmlns:r="http://schemas.openxmlformats.org/officeDocument/2006/relationships" id="257" r:id="Rb9a152ce12df4680"/>
    <p:sldId xmlns:r="http://schemas.openxmlformats.org/officeDocument/2006/relationships" id="258" r:id="Rcbc17278d3c74740"/>
    <p:sldId xmlns:r="http://schemas.openxmlformats.org/officeDocument/2006/relationships" id="259" r:id="R7ec1c4406e7e4764"/>
    <p:sldId xmlns:r="http://schemas.openxmlformats.org/officeDocument/2006/relationships" id="260" r:id="R54ff98056f1a4517"/>
    <p:sldId xmlns:r="http://schemas.openxmlformats.org/officeDocument/2006/relationships" id="261" r:id="Rad87bb399cbf4bfa"/>
    <p:sldId xmlns:r="http://schemas.openxmlformats.org/officeDocument/2006/relationships" id="262" r:id="R9e25cbf951c948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b2f59031c4d7c" /><Relationship Type="http://schemas.openxmlformats.org/officeDocument/2006/relationships/slide" Target="/ppt/slides/slide1.xml" Id="R694b9b6ff4324e6d" /><Relationship Type="http://schemas.openxmlformats.org/officeDocument/2006/relationships/slide" Target="/ppt/slides/slide2.xml" Id="Rb9a152ce12df4680" /><Relationship Type="http://schemas.openxmlformats.org/officeDocument/2006/relationships/slide" Target="/ppt/slides/slide3.xml" Id="Rcbc17278d3c74740" /><Relationship Type="http://schemas.openxmlformats.org/officeDocument/2006/relationships/slide" Target="/ppt/slides/slide4.xml" Id="R7ec1c4406e7e4764" /><Relationship Type="http://schemas.openxmlformats.org/officeDocument/2006/relationships/slide" Target="/ppt/slides/slide5.xml" Id="R54ff98056f1a4517" /><Relationship Type="http://schemas.openxmlformats.org/officeDocument/2006/relationships/slide" Target="/ppt/slides/slide6.xml" Id="Rad87bb399cbf4bfa" /><Relationship Type="http://schemas.openxmlformats.org/officeDocument/2006/relationships/slide" Target="/ppt/slides/slide7.xml" Id="R9e25cbf951c948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13cd7250645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f67a6ff694171" /><Relationship Type="http://schemas.openxmlformats.org/officeDocument/2006/relationships/theme" Target="/ppt/slideMasters/theme/theme1.xml" Id="R3c676b8ad51b42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df67a6ff6941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94a3f73684b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9c5735fe640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26201d4764f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b995d147d49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4a732df4c49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d8b8a11264e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8076d5d5740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REGNSKAPSBYRÅ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6 968 520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2 062 702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1 667 028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641 056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3 578 454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SIDHU INVEST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HAUGERUD GRETE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Depotgata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90 79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post@drt.as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www.drt.as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981 554 485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REGNSKAPSBYRÅ AS</a:t>
            </a:r>
          </a:p>
        </p:txBody>
      </p:sp>
    </p:spTree>
  </p:cSld>
  <p:clrMapOvr>
    <a:masterClrMapping xmlns:a="http://schemas.openxmlformats.org/drawingml/2006/main"/>
  </p:clrMapOvr>
</p:sld>
</file>