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1c3b02d74b45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13dcfbf0e84549"/>
  </p:sldMasterIdLst>
  <p:sldIdLst>
    <p:sldId xmlns:r="http://schemas.openxmlformats.org/officeDocument/2006/relationships" id="256" r:id="R74ebf77b875e47ea"/>
    <p:sldId xmlns:r="http://schemas.openxmlformats.org/officeDocument/2006/relationships" id="257" r:id="R22e8b42608ab4b47"/>
    <p:sldId xmlns:r="http://schemas.openxmlformats.org/officeDocument/2006/relationships" id="258" r:id="R965c4d99aef74c24"/>
    <p:sldId xmlns:r="http://schemas.openxmlformats.org/officeDocument/2006/relationships" id="259" r:id="Rf6c36e7b2a454e85"/>
    <p:sldId xmlns:r="http://schemas.openxmlformats.org/officeDocument/2006/relationships" id="260" r:id="Rbf2dc9887261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3dcfbf0e84549" /><Relationship Type="http://schemas.openxmlformats.org/officeDocument/2006/relationships/slide" Target="/ppt/slides/slide1.xml" Id="R74ebf77b875e47ea" /><Relationship Type="http://schemas.openxmlformats.org/officeDocument/2006/relationships/slide" Target="/ppt/slides/slide2.xml" Id="R22e8b42608ab4b47" /><Relationship Type="http://schemas.openxmlformats.org/officeDocument/2006/relationships/slide" Target="/ppt/slides/slide3.xml" Id="R965c4d99aef74c24" /><Relationship Type="http://schemas.openxmlformats.org/officeDocument/2006/relationships/slide" Target="/ppt/slides/slide4.xml" Id="Rf6c36e7b2a454e85" /><Relationship Type="http://schemas.openxmlformats.org/officeDocument/2006/relationships/slide" Target="/ppt/slides/slide5.xml" Id="Rbf2dc9887261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e67ca7bd434e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f50bcc0554006" /><Relationship Type="http://schemas.openxmlformats.org/officeDocument/2006/relationships/theme" Target="/ppt/slideMasters/theme/theme1.xml" Id="Rbbaae6d2b9a741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f50bcc055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6ae56a58d4d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a1ae3f149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988f4e9ec44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f2cf7446647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48aa73f29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HENRIK BLEKEN 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BLEKEN RUD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Hvervagutua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981 548 817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