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addfd7c54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0284ccc4864b7d"/>
  </p:sldMasterIdLst>
  <p:sldIdLst>
    <p:sldId xmlns:r="http://schemas.openxmlformats.org/officeDocument/2006/relationships" id="256" r:id="R09d5bf8856b243dc"/>
    <p:sldId xmlns:r="http://schemas.openxmlformats.org/officeDocument/2006/relationships" id="257" r:id="R3c04773d14624a2f"/>
    <p:sldId xmlns:r="http://schemas.openxmlformats.org/officeDocument/2006/relationships" id="258" r:id="R8f2a96f5350c41ef"/>
    <p:sldId xmlns:r="http://schemas.openxmlformats.org/officeDocument/2006/relationships" id="259" r:id="R329e3a7e44b34ddb"/>
    <p:sldId xmlns:r="http://schemas.openxmlformats.org/officeDocument/2006/relationships" id="260" r:id="R1887331f0bd746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284ccc4864b7d" /><Relationship Type="http://schemas.openxmlformats.org/officeDocument/2006/relationships/slide" Target="/ppt/slides/slide1.xml" Id="R09d5bf8856b243dc" /><Relationship Type="http://schemas.openxmlformats.org/officeDocument/2006/relationships/slide" Target="/ppt/slides/slide2.xml" Id="R3c04773d14624a2f" /><Relationship Type="http://schemas.openxmlformats.org/officeDocument/2006/relationships/slide" Target="/ppt/slides/slide3.xml" Id="R8f2a96f5350c41ef" /><Relationship Type="http://schemas.openxmlformats.org/officeDocument/2006/relationships/slide" Target="/ppt/slides/slide4.xml" Id="R329e3a7e44b34ddb" /><Relationship Type="http://schemas.openxmlformats.org/officeDocument/2006/relationships/slide" Target="/ppt/slides/slide5.xml" Id="R1887331f0bd746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54575b6d540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a0429164d4d22" /><Relationship Type="http://schemas.openxmlformats.org/officeDocument/2006/relationships/theme" Target="/ppt/slideMasters/theme/theme1.xml" Id="R920dd7f7882d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7a0429164d4d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dbc912e1d44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d648e9c1a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cfe49332b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1c1acbbe74c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761011ef940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TIRB DISTRIBUSJON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TIRB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TIRB DISTRIBUSJON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TIRB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TIRB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TIRB DISTRIBUSJON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981 548 035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TIRB DISTRIBUSJON AS</a:t>
            </a:r>
          </a:p>
        </p:txBody>
      </p:sp>
    </p:spTree>
  </p:cSld>
  <p:clrMapOvr>
    <a:masterClrMapping xmlns:a="http://schemas.openxmlformats.org/drawingml/2006/main"/>
  </p:clrMapOvr>
</p:sld>
</file>